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81" r:id="rId4"/>
    <p:sldId id="257" r:id="rId5"/>
    <p:sldId id="260" r:id="rId6"/>
    <p:sldId id="272" r:id="rId8"/>
    <p:sldId id="258" r:id="rId9"/>
    <p:sldId id="267" r:id="rId10"/>
    <p:sldId id="268" r:id="rId11"/>
    <p:sldId id="269" r:id="rId12"/>
    <p:sldId id="301" r:id="rId13"/>
    <p:sldId id="273" r:id="rId14"/>
    <p:sldId id="259" r:id="rId15"/>
    <p:sldId id="271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D98"/>
    <a:srgbClr val="5FAFD5"/>
    <a:srgbClr val="4D9B74"/>
    <a:srgbClr val="91B44D"/>
    <a:srgbClr val="BFBFBF"/>
    <a:srgbClr val="5DA4B7"/>
    <a:srgbClr val="6B9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36" y="72"/>
      </p:cViewPr>
      <p:guideLst>
        <p:guide orient="horz" pos="21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4AFF-9105-4547-8D2A-08AAF9A063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CC7E-C8EE-4A11-B297-D044C9CE79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4AFF-9105-4547-8D2A-08AAF9A063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CC7E-C8EE-4A11-B297-D044C9CE79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84AFF-9105-4547-8D2A-08AAF9A063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ECC7E-C8EE-4A11-B297-D044C9CE79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4"/>
          <a:stretch>
            <a:fillRect/>
          </a:stretch>
        </p:blipFill>
        <p:spPr>
          <a:xfrm>
            <a:off x="0" y="0"/>
            <a:ext cx="12245420" cy="712123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104833" y="-154797"/>
            <a:ext cx="12312073" cy="775897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823443" y="3353694"/>
            <a:ext cx="8545114" cy="79629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3600" b="1" dirty="0">
                <a:solidFill>
                  <a:schemeClr val="bg1"/>
                </a:solidFill>
              </a:rPr>
              <a:t>WEBSITE BÁN ĐIỆN THOẠI SUPERSHOP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87395" y="2056130"/>
            <a:ext cx="5582920" cy="1165860"/>
          </a:xfrm>
          <a:prstGeom prst="rect">
            <a:avLst/>
          </a:prstGeom>
          <a:noFill/>
          <a:ln w="635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6000" dirty="0">
                <a:ln w="225425">
                  <a:gradFill>
                    <a:gsLst>
                      <a:gs pos="0">
                        <a:srgbClr val="92D050"/>
                      </a:gs>
                      <a:gs pos="40000">
                        <a:srgbClr val="00B05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ĐỒ ÁN SEM II</a:t>
            </a:r>
            <a:endParaRPr lang="en-US" sz="6000" dirty="0">
              <a:ln w="225425">
                <a:gradFill>
                  <a:gsLst>
                    <a:gs pos="0">
                      <a:srgbClr val="92D050"/>
                    </a:gs>
                    <a:gs pos="40000">
                      <a:srgbClr val="00B050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931564" y="0"/>
            <a:ext cx="3897745" cy="6858000"/>
            <a:chOff x="8931564" y="0"/>
            <a:chExt cx="3897745" cy="6858000"/>
          </a:xfrm>
        </p:grpSpPr>
        <p:sp>
          <p:nvSpPr>
            <p:cNvPr id="22" name="平行四边形 21"/>
            <p:cNvSpPr/>
            <p:nvPr/>
          </p:nvSpPr>
          <p:spPr>
            <a:xfrm>
              <a:off x="8931564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944418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995680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-618835" y="0"/>
            <a:ext cx="3906981" cy="6858000"/>
            <a:chOff x="1048327" y="309418"/>
            <a:chExt cx="3897745" cy="6858000"/>
          </a:xfrm>
        </p:grpSpPr>
        <p:sp>
          <p:nvSpPr>
            <p:cNvPr id="25" name="平行四边形 24"/>
            <p:cNvSpPr/>
            <p:nvPr/>
          </p:nvSpPr>
          <p:spPr>
            <a:xfrm>
              <a:off x="1048327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156094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207356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8917709" y="0"/>
            <a:ext cx="3906981" cy="6858000"/>
            <a:chOff x="1048327" y="309418"/>
            <a:chExt cx="3897745" cy="6858000"/>
          </a:xfrm>
        </p:grpSpPr>
        <p:sp>
          <p:nvSpPr>
            <p:cNvPr id="30" name="平行四边形 29"/>
            <p:cNvSpPr/>
            <p:nvPr/>
          </p:nvSpPr>
          <p:spPr>
            <a:xfrm>
              <a:off x="1048327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156094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07356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651164" y="0"/>
            <a:ext cx="3897745" cy="6858000"/>
            <a:chOff x="8931564" y="0"/>
            <a:chExt cx="3897745" cy="6858000"/>
          </a:xfrm>
        </p:grpSpPr>
        <p:sp>
          <p:nvSpPr>
            <p:cNvPr id="37" name="平行四边形 36"/>
            <p:cNvSpPr/>
            <p:nvPr/>
          </p:nvSpPr>
          <p:spPr>
            <a:xfrm>
              <a:off x="8931564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944418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995680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Rectangle 13"/>
          <p:cNvSpPr/>
          <p:nvPr/>
        </p:nvSpPr>
        <p:spPr>
          <a:xfrm>
            <a:off x="3236595" y="2056130"/>
            <a:ext cx="5671820" cy="1165860"/>
          </a:xfrm>
          <a:prstGeom prst="rect">
            <a:avLst/>
          </a:prstGeom>
          <a:noFill/>
          <a:ln w="635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6000" dirty="0">
                <a:ln w="225425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ĐỒ ÁN SEM II</a:t>
            </a:r>
            <a:endParaRPr lang="en-US" sz="6000" dirty="0">
              <a:ln w="225425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01185" y="4147185"/>
            <a:ext cx="3389630" cy="6788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14793" y="4171398"/>
            <a:ext cx="29775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HỌ VÀ TÊN: NGUYỄN THANH LÂM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	LỚP: C2010G1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pic>
        <p:nvPicPr>
          <p:cNvPr id="2" name="Viva La Vida-Coldpl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9418" y="719743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ircle/>
      </p:transition>
    </mc:Choice>
    <mc:Fallback>
      <p:transition>
        <p:circl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434340"/>
            <a:ext cx="11894820" cy="598932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0241446" y="6197046"/>
            <a:ext cx="1385876" cy="291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</a:t>
            </a:r>
            <a:fld id="{8B763248-CFDA-4E43-B7C5-079F24C4D2B1}" type="slidenum">
              <a:rPr lang="id-ID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</a:fld>
            <a:endParaRPr lang="id-ID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8" name="TextBox 9"/>
          <p:cNvSpPr txBox="1">
            <a:spLocks noChangeAspect="1"/>
          </p:cNvSpPr>
          <p:nvPr/>
        </p:nvSpPr>
        <p:spPr>
          <a:xfrm>
            <a:off x="3670935" y="692785"/>
            <a:ext cx="48501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 sz="3600" dirty="0">
                <a:solidFill>
                  <a:schemeClr val="bg1">
                    <a:lumMod val="50000"/>
                  </a:schemeClr>
                </a:solidFill>
              </a:rPr>
              <a:t>Sơ đồ quan hệ thực thể</a:t>
            </a:r>
            <a:endParaRPr lang="en-US" altLang="id-ID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401127" y="1204556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Untitled Diagram-Page-3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740" y="1621155"/>
            <a:ext cx="8201025" cy="486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/>
          <p:nvPr/>
        </p:nvSpPr>
        <p:spPr>
          <a:xfrm>
            <a:off x="10172546" y="1257084"/>
            <a:ext cx="2049978" cy="2220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-75209" y="1261181"/>
            <a:ext cx="12287067" cy="4412760"/>
            <a:chOff x="-75209" y="1261181"/>
            <a:chExt cx="12287067" cy="4412760"/>
          </a:xfrm>
          <a:gradFill>
            <a:gsLst>
              <a:gs pos="0">
                <a:srgbClr val="92D050"/>
              </a:gs>
              <a:gs pos="28000">
                <a:srgbClr val="00B050"/>
              </a:gs>
              <a:gs pos="100000">
                <a:srgbClr val="00B0F0"/>
              </a:gs>
            </a:gsLst>
            <a:lin ang="18900000" scaled="1"/>
          </a:gradFill>
        </p:grpSpPr>
        <p:sp>
          <p:nvSpPr>
            <p:cNvPr id="3" name="Rectangle 2"/>
            <p:cNvSpPr/>
            <p:nvPr/>
          </p:nvSpPr>
          <p:spPr>
            <a:xfrm>
              <a:off x="-75209" y="1261181"/>
              <a:ext cx="2049978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>
                <a:solidFill>
                  <a:schemeClr val="bg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57704" y="3459366"/>
              <a:ext cx="2081975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05549" y="1261181"/>
              <a:ext cx="2094774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3923" y="3459366"/>
              <a:ext cx="2032913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07636" y="1261181"/>
              <a:ext cx="2069176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61881" y="3461415"/>
              <a:ext cx="2049977" cy="2212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92377" y="3779260"/>
            <a:ext cx="416575" cy="580096"/>
            <a:chOff x="-990600" y="3375025"/>
            <a:chExt cx="571500" cy="828675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-990600" y="3375025"/>
              <a:ext cx="571500" cy="828675"/>
            </a:xfrm>
            <a:custGeom>
              <a:avLst/>
              <a:gdLst>
                <a:gd name="T0" fmla="*/ 131 w 152"/>
                <a:gd name="T1" fmla="*/ 0 h 220"/>
                <a:gd name="T2" fmla="*/ 21 w 152"/>
                <a:gd name="T3" fmla="*/ 0 h 220"/>
                <a:gd name="T4" fmla="*/ 0 w 152"/>
                <a:gd name="T5" fmla="*/ 21 h 220"/>
                <a:gd name="T6" fmla="*/ 0 w 152"/>
                <a:gd name="T7" fmla="*/ 199 h 220"/>
                <a:gd name="T8" fmla="*/ 21 w 152"/>
                <a:gd name="T9" fmla="*/ 220 h 220"/>
                <a:gd name="T10" fmla="*/ 131 w 152"/>
                <a:gd name="T11" fmla="*/ 220 h 220"/>
                <a:gd name="T12" fmla="*/ 152 w 152"/>
                <a:gd name="T13" fmla="*/ 199 h 220"/>
                <a:gd name="T14" fmla="*/ 152 w 152"/>
                <a:gd name="T15" fmla="*/ 21 h 220"/>
                <a:gd name="T16" fmla="*/ 131 w 152"/>
                <a:gd name="T17" fmla="*/ 0 h 220"/>
                <a:gd name="T18" fmla="*/ 138 w 152"/>
                <a:gd name="T19" fmla="*/ 199 h 220"/>
                <a:gd name="T20" fmla="*/ 131 w 152"/>
                <a:gd name="T21" fmla="*/ 206 h 220"/>
                <a:gd name="T22" fmla="*/ 21 w 152"/>
                <a:gd name="T23" fmla="*/ 206 h 220"/>
                <a:gd name="T24" fmla="*/ 14 w 152"/>
                <a:gd name="T25" fmla="*/ 199 h 220"/>
                <a:gd name="T26" fmla="*/ 14 w 152"/>
                <a:gd name="T27" fmla="*/ 186 h 220"/>
                <a:gd name="T28" fmla="*/ 138 w 152"/>
                <a:gd name="T29" fmla="*/ 186 h 220"/>
                <a:gd name="T30" fmla="*/ 138 w 152"/>
                <a:gd name="T31" fmla="*/ 199 h 220"/>
                <a:gd name="T32" fmla="*/ 138 w 152"/>
                <a:gd name="T33" fmla="*/ 179 h 220"/>
                <a:gd name="T34" fmla="*/ 14 w 152"/>
                <a:gd name="T35" fmla="*/ 179 h 220"/>
                <a:gd name="T36" fmla="*/ 14 w 152"/>
                <a:gd name="T37" fmla="*/ 41 h 220"/>
                <a:gd name="T38" fmla="*/ 138 w 152"/>
                <a:gd name="T39" fmla="*/ 41 h 220"/>
                <a:gd name="T40" fmla="*/ 138 w 152"/>
                <a:gd name="T41" fmla="*/ 179 h 220"/>
                <a:gd name="T42" fmla="*/ 138 w 152"/>
                <a:gd name="T43" fmla="*/ 34 h 220"/>
                <a:gd name="T44" fmla="*/ 14 w 152"/>
                <a:gd name="T45" fmla="*/ 34 h 220"/>
                <a:gd name="T46" fmla="*/ 14 w 152"/>
                <a:gd name="T47" fmla="*/ 21 h 220"/>
                <a:gd name="T48" fmla="*/ 21 w 152"/>
                <a:gd name="T49" fmla="*/ 14 h 220"/>
                <a:gd name="T50" fmla="*/ 131 w 152"/>
                <a:gd name="T51" fmla="*/ 14 h 220"/>
                <a:gd name="T52" fmla="*/ 138 w 152"/>
                <a:gd name="T53" fmla="*/ 21 h 220"/>
                <a:gd name="T54" fmla="*/ 138 w 152"/>
                <a:gd name="T55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2" h="220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1"/>
                    <a:pt x="10" y="220"/>
                    <a:pt x="21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42" y="220"/>
                    <a:pt x="152" y="211"/>
                    <a:pt x="152" y="199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9"/>
                    <a:pt x="142" y="0"/>
                    <a:pt x="131" y="0"/>
                  </a:cubicBezTo>
                  <a:close/>
                  <a:moveTo>
                    <a:pt x="138" y="199"/>
                  </a:moveTo>
                  <a:cubicBezTo>
                    <a:pt x="138" y="203"/>
                    <a:pt x="135" y="206"/>
                    <a:pt x="131" y="20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17" y="206"/>
                    <a:pt x="14" y="203"/>
                    <a:pt x="14" y="199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38" y="186"/>
                    <a:pt x="138" y="186"/>
                    <a:pt x="138" y="186"/>
                  </a:cubicBezTo>
                  <a:lnTo>
                    <a:pt x="138" y="199"/>
                  </a:lnTo>
                  <a:close/>
                  <a:moveTo>
                    <a:pt x="138" y="179"/>
                  </a:moveTo>
                  <a:cubicBezTo>
                    <a:pt x="14" y="179"/>
                    <a:pt x="14" y="179"/>
                    <a:pt x="14" y="17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8" y="41"/>
                    <a:pt x="138" y="41"/>
                    <a:pt x="138" y="41"/>
                  </a:cubicBezTo>
                  <a:lnTo>
                    <a:pt x="138" y="179"/>
                  </a:lnTo>
                  <a:close/>
                  <a:moveTo>
                    <a:pt x="138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7"/>
                    <a:pt x="17" y="14"/>
                    <a:pt x="2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5" y="14"/>
                    <a:pt x="138" y="17"/>
                    <a:pt x="138" y="21"/>
                  </a:cubicBezTo>
                  <a:lnTo>
                    <a:pt x="13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-757238" y="3454400"/>
              <a:ext cx="104775" cy="22225"/>
            </a:xfrm>
            <a:custGeom>
              <a:avLst/>
              <a:gdLst>
                <a:gd name="T0" fmla="*/ 28 w 28"/>
                <a:gd name="T1" fmla="*/ 3 h 6"/>
                <a:gd name="T2" fmla="*/ 24 w 28"/>
                <a:gd name="T3" fmla="*/ 6 h 6"/>
                <a:gd name="T4" fmla="*/ 4 w 28"/>
                <a:gd name="T5" fmla="*/ 6 h 6"/>
                <a:gd name="T6" fmla="*/ 0 w 28"/>
                <a:gd name="T7" fmla="*/ 3 h 6"/>
                <a:gd name="T8" fmla="*/ 0 w 28"/>
                <a:gd name="T9" fmla="*/ 3 h 6"/>
                <a:gd name="T10" fmla="*/ 4 w 28"/>
                <a:gd name="T11" fmla="*/ 0 h 6"/>
                <a:gd name="T12" fmla="*/ 24 w 28"/>
                <a:gd name="T13" fmla="*/ 0 h 6"/>
                <a:gd name="T14" fmla="*/ 28 w 28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8" y="3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2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-730250" y="4097338"/>
              <a:ext cx="52387" cy="26988"/>
            </a:xfrm>
            <a:custGeom>
              <a:avLst/>
              <a:gdLst>
                <a:gd name="T0" fmla="*/ 14 w 14"/>
                <a:gd name="T1" fmla="*/ 4 h 7"/>
                <a:gd name="T2" fmla="*/ 10 w 14"/>
                <a:gd name="T3" fmla="*/ 7 h 7"/>
                <a:gd name="T4" fmla="*/ 4 w 14"/>
                <a:gd name="T5" fmla="*/ 7 h 7"/>
                <a:gd name="T6" fmla="*/ 0 w 14"/>
                <a:gd name="T7" fmla="*/ 4 h 7"/>
                <a:gd name="T8" fmla="*/ 0 w 14"/>
                <a:gd name="T9" fmla="*/ 4 h 7"/>
                <a:gd name="T10" fmla="*/ 4 w 14"/>
                <a:gd name="T11" fmla="*/ 0 h 7"/>
                <a:gd name="T12" fmla="*/ 10 w 14"/>
                <a:gd name="T13" fmla="*/ 0 h 7"/>
                <a:gd name="T14" fmla="*/ 14 w 14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4" y="6"/>
                    <a:pt x="12" y="7"/>
                    <a:pt x="1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665002" y="1570525"/>
            <a:ext cx="475697" cy="522403"/>
          </a:xfrm>
          <a:custGeom>
            <a:avLst/>
            <a:gdLst>
              <a:gd name="T0" fmla="*/ 179 w 192"/>
              <a:gd name="T1" fmla="*/ 35 h 220"/>
              <a:gd name="T2" fmla="*/ 171 w 192"/>
              <a:gd name="T3" fmla="*/ 9 h 220"/>
              <a:gd name="T4" fmla="*/ 158 w 192"/>
              <a:gd name="T5" fmla="*/ 0 h 220"/>
              <a:gd name="T6" fmla="*/ 34 w 192"/>
              <a:gd name="T7" fmla="*/ 0 h 220"/>
              <a:gd name="T8" fmla="*/ 21 w 192"/>
              <a:gd name="T9" fmla="*/ 9 h 220"/>
              <a:gd name="T10" fmla="*/ 13 w 192"/>
              <a:gd name="T11" fmla="*/ 35 h 220"/>
              <a:gd name="T12" fmla="*/ 0 w 192"/>
              <a:gd name="T13" fmla="*/ 48 h 220"/>
              <a:gd name="T14" fmla="*/ 0 w 192"/>
              <a:gd name="T15" fmla="*/ 69 h 220"/>
              <a:gd name="T16" fmla="*/ 13 w 192"/>
              <a:gd name="T17" fmla="*/ 82 h 220"/>
              <a:gd name="T18" fmla="*/ 21 w 192"/>
              <a:gd name="T19" fmla="*/ 82 h 220"/>
              <a:gd name="T20" fmla="*/ 20 w 192"/>
              <a:gd name="T21" fmla="*/ 84 h 220"/>
              <a:gd name="T22" fmla="*/ 34 w 192"/>
              <a:gd name="T23" fmla="*/ 208 h 220"/>
              <a:gd name="T24" fmla="*/ 48 w 192"/>
              <a:gd name="T25" fmla="*/ 220 h 220"/>
              <a:gd name="T26" fmla="*/ 144 w 192"/>
              <a:gd name="T27" fmla="*/ 220 h 220"/>
              <a:gd name="T28" fmla="*/ 158 w 192"/>
              <a:gd name="T29" fmla="*/ 208 h 220"/>
              <a:gd name="T30" fmla="*/ 172 w 192"/>
              <a:gd name="T31" fmla="*/ 84 h 220"/>
              <a:gd name="T32" fmla="*/ 171 w 192"/>
              <a:gd name="T33" fmla="*/ 82 h 220"/>
              <a:gd name="T34" fmla="*/ 179 w 192"/>
              <a:gd name="T35" fmla="*/ 82 h 220"/>
              <a:gd name="T36" fmla="*/ 192 w 192"/>
              <a:gd name="T37" fmla="*/ 69 h 220"/>
              <a:gd name="T38" fmla="*/ 192 w 192"/>
              <a:gd name="T39" fmla="*/ 48 h 220"/>
              <a:gd name="T40" fmla="*/ 179 w 192"/>
              <a:gd name="T41" fmla="*/ 35 h 220"/>
              <a:gd name="T42" fmla="*/ 34 w 192"/>
              <a:gd name="T43" fmla="*/ 14 h 220"/>
              <a:gd name="T44" fmla="*/ 158 w 192"/>
              <a:gd name="T45" fmla="*/ 14 h 220"/>
              <a:gd name="T46" fmla="*/ 165 w 192"/>
              <a:gd name="T47" fmla="*/ 34 h 220"/>
              <a:gd name="T48" fmla="*/ 27 w 192"/>
              <a:gd name="T49" fmla="*/ 34 h 220"/>
              <a:gd name="T50" fmla="*/ 34 w 192"/>
              <a:gd name="T51" fmla="*/ 14 h 220"/>
              <a:gd name="T52" fmla="*/ 48 w 192"/>
              <a:gd name="T53" fmla="*/ 206 h 220"/>
              <a:gd name="T54" fmla="*/ 46 w 192"/>
              <a:gd name="T55" fmla="*/ 186 h 220"/>
              <a:gd name="T56" fmla="*/ 146 w 192"/>
              <a:gd name="T57" fmla="*/ 186 h 220"/>
              <a:gd name="T58" fmla="*/ 144 w 192"/>
              <a:gd name="T59" fmla="*/ 206 h 220"/>
              <a:gd name="T60" fmla="*/ 48 w 192"/>
              <a:gd name="T61" fmla="*/ 206 h 220"/>
              <a:gd name="T62" fmla="*/ 147 w 192"/>
              <a:gd name="T63" fmla="*/ 179 h 220"/>
              <a:gd name="T64" fmla="*/ 45 w 192"/>
              <a:gd name="T65" fmla="*/ 179 h 220"/>
              <a:gd name="T66" fmla="*/ 37 w 192"/>
              <a:gd name="T67" fmla="*/ 110 h 220"/>
              <a:gd name="T68" fmla="*/ 155 w 192"/>
              <a:gd name="T69" fmla="*/ 110 h 220"/>
              <a:gd name="T70" fmla="*/ 147 w 192"/>
              <a:gd name="T71" fmla="*/ 179 h 220"/>
              <a:gd name="T72" fmla="*/ 156 w 192"/>
              <a:gd name="T73" fmla="*/ 103 h 220"/>
              <a:gd name="T74" fmla="*/ 36 w 192"/>
              <a:gd name="T75" fmla="*/ 103 h 220"/>
              <a:gd name="T76" fmla="*/ 34 w 192"/>
              <a:gd name="T77" fmla="*/ 82 h 220"/>
              <a:gd name="T78" fmla="*/ 158 w 192"/>
              <a:gd name="T79" fmla="*/ 82 h 220"/>
              <a:gd name="T80" fmla="*/ 156 w 192"/>
              <a:gd name="T81" fmla="*/ 103 h 220"/>
              <a:gd name="T82" fmla="*/ 179 w 192"/>
              <a:gd name="T83" fmla="*/ 69 h 220"/>
              <a:gd name="T84" fmla="*/ 13 w 192"/>
              <a:gd name="T85" fmla="*/ 69 h 220"/>
              <a:gd name="T86" fmla="*/ 13 w 192"/>
              <a:gd name="T87" fmla="*/ 48 h 220"/>
              <a:gd name="T88" fmla="*/ 179 w 192"/>
              <a:gd name="T89" fmla="*/ 48 h 220"/>
              <a:gd name="T90" fmla="*/ 179 w 192"/>
              <a:gd name="T91" fmla="*/ 6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2" h="220">
                <a:moveTo>
                  <a:pt x="179" y="35"/>
                </a:moveTo>
                <a:cubicBezTo>
                  <a:pt x="171" y="9"/>
                  <a:pt x="171" y="9"/>
                  <a:pt x="171" y="9"/>
                </a:cubicBezTo>
                <a:cubicBezTo>
                  <a:pt x="169" y="4"/>
                  <a:pt x="164" y="0"/>
                  <a:pt x="15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8" y="0"/>
                  <a:pt x="23" y="4"/>
                  <a:pt x="21" y="9"/>
                </a:cubicBezTo>
                <a:cubicBezTo>
                  <a:pt x="13" y="35"/>
                  <a:pt x="13" y="35"/>
                  <a:pt x="13" y="35"/>
                </a:cubicBezTo>
                <a:cubicBezTo>
                  <a:pt x="5" y="35"/>
                  <a:pt x="0" y="41"/>
                  <a:pt x="0" y="4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6"/>
                  <a:pt x="6" y="82"/>
                  <a:pt x="13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3"/>
                  <a:pt x="20" y="83"/>
                  <a:pt x="20" y="84"/>
                </a:cubicBezTo>
                <a:cubicBezTo>
                  <a:pt x="34" y="208"/>
                  <a:pt x="34" y="208"/>
                  <a:pt x="34" y="208"/>
                </a:cubicBezTo>
                <a:cubicBezTo>
                  <a:pt x="35" y="215"/>
                  <a:pt x="41" y="220"/>
                  <a:pt x="48" y="220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51" y="220"/>
                  <a:pt x="157" y="215"/>
                  <a:pt x="158" y="208"/>
                </a:cubicBezTo>
                <a:cubicBezTo>
                  <a:pt x="172" y="84"/>
                  <a:pt x="172" y="84"/>
                  <a:pt x="172" y="84"/>
                </a:cubicBezTo>
                <a:cubicBezTo>
                  <a:pt x="172" y="83"/>
                  <a:pt x="171" y="83"/>
                  <a:pt x="171" y="82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6" y="82"/>
                  <a:pt x="192" y="76"/>
                  <a:pt x="192" y="69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41"/>
                  <a:pt x="186" y="35"/>
                  <a:pt x="179" y="35"/>
                </a:cubicBezTo>
                <a:close/>
                <a:moveTo>
                  <a:pt x="34" y="14"/>
                </a:moveTo>
                <a:cubicBezTo>
                  <a:pt x="158" y="14"/>
                  <a:pt x="158" y="14"/>
                  <a:pt x="158" y="14"/>
                </a:cubicBezTo>
                <a:cubicBezTo>
                  <a:pt x="165" y="34"/>
                  <a:pt x="165" y="34"/>
                  <a:pt x="165" y="34"/>
                </a:cubicBezTo>
                <a:cubicBezTo>
                  <a:pt x="27" y="34"/>
                  <a:pt x="27" y="34"/>
                  <a:pt x="27" y="34"/>
                </a:cubicBezTo>
                <a:lnTo>
                  <a:pt x="34" y="14"/>
                </a:lnTo>
                <a:close/>
                <a:moveTo>
                  <a:pt x="48" y="206"/>
                </a:moveTo>
                <a:cubicBezTo>
                  <a:pt x="46" y="186"/>
                  <a:pt x="46" y="186"/>
                  <a:pt x="46" y="186"/>
                </a:cubicBezTo>
                <a:cubicBezTo>
                  <a:pt x="146" y="186"/>
                  <a:pt x="146" y="186"/>
                  <a:pt x="146" y="186"/>
                </a:cubicBezTo>
                <a:cubicBezTo>
                  <a:pt x="144" y="206"/>
                  <a:pt x="144" y="206"/>
                  <a:pt x="144" y="206"/>
                </a:cubicBezTo>
                <a:lnTo>
                  <a:pt x="48" y="206"/>
                </a:lnTo>
                <a:close/>
                <a:moveTo>
                  <a:pt x="147" y="179"/>
                </a:moveTo>
                <a:cubicBezTo>
                  <a:pt x="45" y="179"/>
                  <a:pt x="45" y="179"/>
                  <a:pt x="45" y="179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155" y="110"/>
                  <a:pt x="155" y="110"/>
                  <a:pt x="155" y="110"/>
                </a:cubicBezTo>
                <a:lnTo>
                  <a:pt x="147" y="179"/>
                </a:lnTo>
                <a:close/>
                <a:moveTo>
                  <a:pt x="156" y="103"/>
                </a:moveTo>
                <a:cubicBezTo>
                  <a:pt x="36" y="103"/>
                  <a:pt x="36" y="103"/>
                  <a:pt x="36" y="103"/>
                </a:cubicBezTo>
                <a:cubicBezTo>
                  <a:pt x="34" y="82"/>
                  <a:pt x="34" y="82"/>
                  <a:pt x="34" y="82"/>
                </a:cubicBezTo>
                <a:cubicBezTo>
                  <a:pt x="158" y="82"/>
                  <a:pt x="158" y="82"/>
                  <a:pt x="158" y="82"/>
                </a:cubicBezTo>
                <a:lnTo>
                  <a:pt x="156" y="103"/>
                </a:lnTo>
                <a:close/>
                <a:moveTo>
                  <a:pt x="179" y="69"/>
                </a:moveTo>
                <a:cubicBezTo>
                  <a:pt x="13" y="69"/>
                  <a:pt x="13" y="69"/>
                  <a:pt x="13" y="69"/>
                </a:cubicBezTo>
                <a:cubicBezTo>
                  <a:pt x="13" y="48"/>
                  <a:pt x="13" y="48"/>
                  <a:pt x="13" y="48"/>
                </a:cubicBezTo>
                <a:cubicBezTo>
                  <a:pt x="179" y="48"/>
                  <a:pt x="179" y="48"/>
                  <a:pt x="179" y="48"/>
                </a:cubicBezTo>
                <a:lnTo>
                  <a:pt x="17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870464" y="1590615"/>
            <a:ext cx="543711" cy="455015"/>
            <a:chOff x="-4425950" y="3429000"/>
            <a:chExt cx="827087" cy="720725"/>
          </a:xfrm>
          <a:solidFill>
            <a:schemeClr val="bg1"/>
          </a:solidFill>
        </p:grpSpPr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-4425950" y="3429000"/>
              <a:ext cx="827087" cy="720725"/>
            </a:xfrm>
            <a:custGeom>
              <a:avLst/>
              <a:gdLst>
                <a:gd name="T0" fmla="*/ 219 w 220"/>
                <a:gd name="T1" fmla="*/ 113 h 192"/>
                <a:gd name="T2" fmla="*/ 192 w 220"/>
                <a:gd name="T3" fmla="*/ 10 h 192"/>
                <a:gd name="T4" fmla="*/ 179 w 220"/>
                <a:gd name="T5" fmla="*/ 0 h 192"/>
                <a:gd name="T6" fmla="*/ 110 w 220"/>
                <a:gd name="T7" fmla="*/ 0 h 192"/>
                <a:gd name="T8" fmla="*/ 41 w 220"/>
                <a:gd name="T9" fmla="*/ 0 h 192"/>
                <a:gd name="T10" fmla="*/ 28 w 220"/>
                <a:gd name="T11" fmla="*/ 10 h 192"/>
                <a:gd name="T12" fmla="*/ 1 w 220"/>
                <a:gd name="T13" fmla="*/ 113 h 192"/>
                <a:gd name="T14" fmla="*/ 0 w 220"/>
                <a:gd name="T15" fmla="*/ 117 h 192"/>
                <a:gd name="T16" fmla="*/ 0 w 220"/>
                <a:gd name="T17" fmla="*/ 165 h 192"/>
                <a:gd name="T18" fmla="*/ 28 w 220"/>
                <a:gd name="T19" fmla="*/ 192 h 192"/>
                <a:gd name="T20" fmla="*/ 193 w 220"/>
                <a:gd name="T21" fmla="*/ 192 h 192"/>
                <a:gd name="T22" fmla="*/ 220 w 220"/>
                <a:gd name="T23" fmla="*/ 165 h 192"/>
                <a:gd name="T24" fmla="*/ 220 w 220"/>
                <a:gd name="T25" fmla="*/ 117 h 192"/>
                <a:gd name="T26" fmla="*/ 219 w 220"/>
                <a:gd name="T27" fmla="*/ 113 h 192"/>
                <a:gd name="T28" fmla="*/ 206 w 220"/>
                <a:gd name="T29" fmla="*/ 165 h 192"/>
                <a:gd name="T30" fmla="*/ 193 w 220"/>
                <a:gd name="T31" fmla="*/ 178 h 192"/>
                <a:gd name="T32" fmla="*/ 28 w 220"/>
                <a:gd name="T33" fmla="*/ 178 h 192"/>
                <a:gd name="T34" fmla="*/ 14 w 220"/>
                <a:gd name="T35" fmla="*/ 165 h 192"/>
                <a:gd name="T36" fmla="*/ 14 w 220"/>
                <a:gd name="T37" fmla="*/ 117 h 192"/>
                <a:gd name="T38" fmla="*/ 41 w 220"/>
                <a:gd name="T39" fmla="*/ 13 h 192"/>
                <a:gd name="T40" fmla="*/ 179 w 220"/>
                <a:gd name="T41" fmla="*/ 13 h 192"/>
                <a:gd name="T42" fmla="*/ 206 w 220"/>
                <a:gd name="T43" fmla="*/ 117 h 192"/>
                <a:gd name="T44" fmla="*/ 206 w 220"/>
                <a:gd name="T45" fmla="*/ 1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0" h="192">
                  <a:moveTo>
                    <a:pt x="219" y="113"/>
                  </a:moveTo>
                  <a:cubicBezTo>
                    <a:pt x="192" y="10"/>
                    <a:pt x="192" y="10"/>
                    <a:pt x="192" y="10"/>
                  </a:cubicBezTo>
                  <a:cubicBezTo>
                    <a:pt x="190" y="4"/>
                    <a:pt x="185" y="0"/>
                    <a:pt x="17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0" y="4"/>
                    <a:pt x="28" y="10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7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80"/>
                    <a:pt x="12" y="192"/>
                    <a:pt x="28" y="192"/>
                  </a:cubicBezTo>
                  <a:cubicBezTo>
                    <a:pt x="193" y="192"/>
                    <a:pt x="193" y="192"/>
                    <a:pt x="193" y="192"/>
                  </a:cubicBezTo>
                  <a:cubicBezTo>
                    <a:pt x="208" y="192"/>
                    <a:pt x="220" y="180"/>
                    <a:pt x="220" y="165"/>
                  </a:cubicBezTo>
                  <a:cubicBezTo>
                    <a:pt x="220" y="117"/>
                    <a:pt x="220" y="117"/>
                    <a:pt x="220" y="117"/>
                  </a:cubicBezTo>
                  <a:cubicBezTo>
                    <a:pt x="220" y="115"/>
                    <a:pt x="220" y="114"/>
                    <a:pt x="219" y="113"/>
                  </a:cubicBezTo>
                  <a:close/>
                  <a:moveTo>
                    <a:pt x="206" y="165"/>
                  </a:moveTo>
                  <a:cubicBezTo>
                    <a:pt x="206" y="172"/>
                    <a:pt x="200" y="178"/>
                    <a:pt x="193" y="178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0" y="178"/>
                    <a:pt x="14" y="172"/>
                    <a:pt x="14" y="165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179" y="13"/>
                    <a:pt x="179" y="13"/>
                    <a:pt x="179" y="13"/>
                  </a:cubicBezTo>
                  <a:cubicBezTo>
                    <a:pt x="206" y="117"/>
                    <a:pt x="206" y="117"/>
                    <a:pt x="206" y="117"/>
                  </a:cubicBezTo>
                  <a:lnTo>
                    <a:pt x="206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-4327525" y="3530600"/>
              <a:ext cx="630237" cy="465138"/>
            </a:xfrm>
            <a:custGeom>
              <a:avLst/>
              <a:gdLst>
                <a:gd name="T0" fmla="*/ 137 w 168"/>
                <a:gd name="T1" fmla="*/ 0 h 124"/>
                <a:gd name="T2" fmla="*/ 31 w 168"/>
                <a:gd name="T3" fmla="*/ 0 h 124"/>
                <a:gd name="T4" fmla="*/ 24 w 168"/>
                <a:gd name="T5" fmla="*/ 5 h 124"/>
                <a:gd name="T6" fmla="*/ 0 w 168"/>
                <a:gd name="T7" fmla="*/ 88 h 124"/>
                <a:gd name="T8" fmla="*/ 2 w 168"/>
                <a:gd name="T9" fmla="*/ 94 h 124"/>
                <a:gd name="T10" fmla="*/ 7 w 168"/>
                <a:gd name="T11" fmla="*/ 96 h 124"/>
                <a:gd name="T12" fmla="*/ 27 w 168"/>
                <a:gd name="T13" fmla="*/ 96 h 124"/>
                <a:gd name="T14" fmla="*/ 35 w 168"/>
                <a:gd name="T15" fmla="*/ 96 h 124"/>
                <a:gd name="T16" fmla="*/ 38 w 168"/>
                <a:gd name="T17" fmla="*/ 96 h 124"/>
                <a:gd name="T18" fmla="*/ 48 w 168"/>
                <a:gd name="T19" fmla="*/ 116 h 124"/>
                <a:gd name="T20" fmla="*/ 61 w 168"/>
                <a:gd name="T21" fmla="*/ 124 h 124"/>
                <a:gd name="T22" fmla="*/ 107 w 168"/>
                <a:gd name="T23" fmla="*/ 124 h 124"/>
                <a:gd name="T24" fmla="*/ 120 w 168"/>
                <a:gd name="T25" fmla="*/ 116 h 124"/>
                <a:gd name="T26" fmla="*/ 130 w 168"/>
                <a:gd name="T27" fmla="*/ 96 h 124"/>
                <a:gd name="T28" fmla="*/ 133 w 168"/>
                <a:gd name="T29" fmla="*/ 96 h 124"/>
                <a:gd name="T30" fmla="*/ 141 w 168"/>
                <a:gd name="T31" fmla="*/ 96 h 124"/>
                <a:gd name="T32" fmla="*/ 161 w 168"/>
                <a:gd name="T33" fmla="*/ 96 h 124"/>
                <a:gd name="T34" fmla="*/ 166 w 168"/>
                <a:gd name="T35" fmla="*/ 94 h 124"/>
                <a:gd name="T36" fmla="*/ 168 w 168"/>
                <a:gd name="T37" fmla="*/ 88 h 124"/>
                <a:gd name="T38" fmla="*/ 144 w 168"/>
                <a:gd name="T39" fmla="*/ 5 h 124"/>
                <a:gd name="T40" fmla="*/ 137 w 168"/>
                <a:gd name="T41" fmla="*/ 0 h 124"/>
                <a:gd name="T42" fmla="*/ 141 w 168"/>
                <a:gd name="T43" fmla="*/ 83 h 124"/>
                <a:gd name="T44" fmla="*/ 130 w 168"/>
                <a:gd name="T45" fmla="*/ 83 h 124"/>
                <a:gd name="T46" fmla="*/ 117 w 168"/>
                <a:gd name="T47" fmla="*/ 90 h 124"/>
                <a:gd name="T48" fmla="*/ 107 w 168"/>
                <a:gd name="T49" fmla="*/ 110 h 124"/>
                <a:gd name="T50" fmla="*/ 61 w 168"/>
                <a:gd name="T51" fmla="*/ 110 h 124"/>
                <a:gd name="T52" fmla="*/ 51 w 168"/>
                <a:gd name="T53" fmla="*/ 90 h 124"/>
                <a:gd name="T54" fmla="*/ 38 w 168"/>
                <a:gd name="T55" fmla="*/ 83 h 124"/>
                <a:gd name="T56" fmla="*/ 27 w 168"/>
                <a:gd name="T57" fmla="*/ 83 h 124"/>
                <a:gd name="T58" fmla="*/ 11 w 168"/>
                <a:gd name="T59" fmla="*/ 83 h 124"/>
                <a:gd name="T60" fmla="*/ 31 w 168"/>
                <a:gd name="T61" fmla="*/ 7 h 124"/>
                <a:gd name="T62" fmla="*/ 137 w 168"/>
                <a:gd name="T63" fmla="*/ 7 h 124"/>
                <a:gd name="T64" fmla="*/ 157 w 168"/>
                <a:gd name="T65" fmla="*/ 83 h 124"/>
                <a:gd name="T66" fmla="*/ 141 w 168"/>
                <a:gd name="T67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124">
                  <a:moveTo>
                    <a:pt x="137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5" y="2"/>
                    <a:pt x="24" y="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0" y="92"/>
                    <a:pt x="2" y="94"/>
                  </a:cubicBezTo>
                  <a:cubicBezTo>
                    <a:pt x="3" y="96"/>
                    <a:pt x="5" y="96"/>
                    <a:pt x="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51" y="121"/>
                    <a:pt x="56" y="124"/>
                    <a:pt x="61" y="124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12" y="124"/>
                    <a:pt x="117" y="121"/>
                    <a:pt x="120" y="116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133" y="96"/>
                    <a:pt x="133" y="96"/>
                    <a:pt x="133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6"/>
                    <a:pt x="165" y="96"/>
                    <a:pt x="166" y="94"/>
                  </a:cubicBezTo>
                  <a:cubicBezTo>
                    <a:pt x="168" y="92"/>
                    <a:pt x="168" y="90"/>
                    <a:pt x="168" y="88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3" y="2"/>
                    <a:pt x="140" y="0"/>
                    <a:pt x="137" y="0"/>
                  </a:cubicBezTo>
                  <a:close/>
                  <a:moveTo>
                    <a:pt x="141" y="83"/>
                  </a:moveTo>
                  <a:cubicBezTo>
                    <a:pt x="130" y="83"/>
                    <a:pt x="130" y="83"/>
                    <a:pt x="130" y="83"/>
                  </a:cubicBezTo>
                  <a:cubicBezTo>
                    <a:pt x="124" y="83"/>
                    <a:pt x="120" y="86"/>
                    <a:pt x="117" y="9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48" y="86"/>
                    <a:pt x="44" y="83"/>
                    <a:pt x="38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57" y="83"/>
                    <a:pt x="157" y="83"/>
                    <a:pt x="157" y="83"/>
                  </a:cubicBezTo>
                  <a:lnTo>
                    <a:pt x="141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079" y="3807435"/>
            <a:ext cx="615070" cy="553280"/>
            <a:chOff x="-1117600" y="1773238"/>
            <a:chExt cx="827087" cy="774700"/>
          </a:xfrm>
          <a:solidFill>
            <a:schemeClr val="bg1"/>
          </a:solidFill>
        </p:grpSpPr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-1012825" y="1874838"/>
              <a:ext cx="620712" cy="414338"/>
            </a:xfrm>
            <a:custGeom>
              <a:avLst/>
              <a:gdLst>
                <a:gd name="T0" fmla="*/ 158 w 165"/>
                <a:gd name="T1" fmla="*/ 0 h 110"/>
                <a:gd name="T2" fmla="*/ 6 w 165"/>
                <a:gd name="T3" fmla="*/ 0 h 110"/>
                <a:gd name="T4" fmla="*/ 0 w 165"/>
                <a:gd name="T5" fmla="*/ 7 h 110"/>
                <a:gd name="T6" fmla="*/ 0 w 165"/>
                <a:gd name="T7" fmla="*/ 103 h 110"/>
                <a:gd name="T8" fmla="*/ 6 w 165"/>
                <a:gd name="T9" fmla="*/ 110 h 110"/>
                <a:gd name="T10" fmla="*/ 158 w 165"/>
                <a:gd name="T11" fmla="*/ 110 h 110"/>
                <a:gd name="T12" fmla="*/ 165 w 165"/>
                <a:gd name="T13" fmla="*/ 103 h 110"/>
                <a:gd name="T14" fmla="*/ 165 w 165"/>
                <a:gd name="T15" fmla="*/ 7 h 110"/>
                <a:gd name="T16" fmla="*/ 158 w 165"/>
                <a:gd name="T17" fmla="*/ 0 h 110"/>
                <a:gd name="T18" fmla="*/ 158 w 165"/>
                <a:gd name="T19" fmla="*/ 103 h 110"/>
                <a:gd name="T20" fmla="*/ 6 w 165"/>
                <a:gd name="T21" fmla="*/ 103 h 110"/>
                <a:gd name="T22" fmla="*/ 6 w 165"/>
                <a:gd name="T23" fmla="*/ 7 h 110"/>
                <a:gd name="T24" fmla="*/ 158 w 165"/>
                <a:gd name="T25" fmla="*/ 7 h 110"/>
                <a:gd name="T26" fmla="*/ 158 w 165"/>
                <a:gd name="T27" fmla="*/ 10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10">
                  <a:moveTo>
                    <a:pt x="1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7"/>
                    <a:pt x="3" y="110"/>
                    <a:pt x="6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61" y="110"/>
                    <a:pt x="165" y="107"/>
                    <a:pt x="165" y="103"/>
                  </a:cubicBezTo>
                  <a:cubicBezTo>
                    <a:pt x="165" y="7"/>
                    <a:pt x="165" y="7"/>
                    <a:pt x="165" y="7"/>
                  </a:cubicBezTo>
                  <a:cubicBezTo>
                    <a:pt x="165" y="3"/>
                    <a:pt x="161" y="0"/>
                    <a:pt x="158" y="0"/>
                  </a:cubicBezTo>
                  <a:close/>
                  <a:moveTo>
                    <a:pt x="158" y="103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58" y="7"/>
                    <a:pt x="158" y="7"/>
                    <a:pt x="158" y="7"/>
                  </a:cubicBezTo>
                  <a:lnTo>
                    <a:pt x="158" y="1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-1117600" y="1773238"/>
              <a:ext cx="827087" cy="774700"/>
            </a:xfrm>
            <a:custGeom>
              <a:avLst/>
              <a:gdLst>
                <a:gd name="T0" fmla="*/ 199 w 220"/>
                <a:gd name="T1" fmla="*/ 0 h 206"/>
                <a:gd name="T2" fmla="*/ 21 w 220"/>
                <a:gd name="T3" fmla="*/ 0 h 206"/>
                <a:gd name="T4" fmla="*/ 0 w 220"/>
                <a:gd name="T5" fmla="*/ 20 h 206"/>
                <a:gd name="T6" fmla="*/ 0 w 220"/>
                <a:gd name="T7" fmla="*/ 158 h 206"/>
                <a:gd name="T8" fmla="*/ 21 w 220"/>
                <a:gd name="T9" fmla="*/ 178 h 206"/>
                <a:gd name="T10" fmla="*/ 89 w 220"/>
                <a:gd name="T11" fmla="*/ 178 h 206"/>
                <a:gd name="T12" fmla="*/ 89 w 220"/>
                <a:gd name="T13" fmla="*/ 187 h 206"/>
                <a:gd name="T14" fmla="*/ 46 w 220"/>
                <a:gd name="T15" fmla="*/ 192 h 206"/>
                <a:gd name="T16" fmla="*/ 41 w 220"/>
                <a:gd name="T17" fmla="*/ 199 h 206"/>
                <a:gd name="T18" fmla="*/ 48 w 220"/>
                <a:gd name="T19" fmla="*/ 206 h 206"/>
                <a:gd name="T20" fmla="*/ 172 w 220"/>
                <a:gd name="T21" fmla="*/ 206 h 206"/>
                <a:gd name="T22" fmla="*/ 179 w 220"/>
                <a:gd name="T23" fmla="*/ 199 h 206"/>
                <a:gd name="T24" fmla="*/ 174 w 220"/>
                <a:gd name="T25" fmla="*/ 192 h 206"/>
                <a:gd name="T26" fmla="*/ 131 w 220"/>
                <a:gd name="T27" fmla="*/ 187 h 206"/>
                <a:gd name="T28" fmla="*/ 131 w 220"/>
                <a:gd name="T29" fmla="*/ 178 h 206"/>
                <a:gd name="T30" fmla="*/ 199 w 220"/>
                <a:gd name="T31" fmla="*/ 178 h 206"/>
                <a:gd name="T32" fmla="*/ 220 w 220"/>
                <a:gd name="T33" fmla="*/ 158 h 206"/>
                <a:gd name="T34" fmla="*/ 220 w 220"/>
                <a:gd name="T35" fmla="*/ 20 h 206"/>
                <a:gd name="T36" fmla="*/ 199 w 220"/>
                <a:gd name="T37" fmla="*/ 0 h 206"/>
                <a:gd name="T38" fmla="*/ 206 w 220"/>
                <a:gd name="T39" fmla="*/ 158 h 206"/>
                <a:gd name="T40" fmla="*/ 199 w 220"/>
                <a:gd name="T41" fmla="*/ 165 h 206"/>
                <a:gd name="T42" fmla="*/ 138 w 220"/>
                <a:gd name="T43" fmla="*/ 165 h 206"/>
                <a:gd name="T44" fmla="*/ 83 w 220"/>
                <a:gd name="T45" fmla="*/ 165 h 206"/>
                <a:gd name="T46" fmla="*/ 21 w 220"/>
                <a:gd name="T47" fmla="*/ 165 h 206"/>
                <a:gd name="T48" fmla="*/ 14 w 220"/>
                <a:gd name="T49" fmla="*/ 158 h 206"/>
                <a:gd name="T50" fmla="*/ 14 w 220"/>
                <a:gd name="T51" fmla="*/ 20 h 206"/>
                <a:gd name="T52" fmla="*/ 21 w 220"/>
                <a:gd name="T53" fmla="*/ 13 h 206"/>
                <a:gd name="T54" fmla="*/ 199 w 220"/>
                <a:gd name="T55" fmla="*/ 13 h 206"/>
                <a:gd name="T56" fmla="*/ 206 w 220"/>
                <a:gd name="T57" fmla="*/ 20 h 206"/>
                <a:gd name="T58" fmla="*/ 206 w 220"/>
                <a:gd name="T59" fmla="*/ 15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" h="206">
                  <a:moveTo>
                    <a:pt x="19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9"/>
                    <a:pt x="9" y="178"/>
                    <a:pt x="21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43" y="193"/>
                    <a:pt x="41" y="196"/>
                    <a:pt x="41" y="199"/>
                  </a:cubicBezTo>
                  <a:cubicBezTo>
                    <a:pt x="41" y="203"/>
                    <a:pt x="44" y="206"/>
                    <a:pt x="48" y="206"/>
                  </a:cubicBezTo>
                  <a:cubicBezTo>
                    <a:pt x="172" y="206"/>
                    <a:pt x="172" y="206"/>
                    <a:pt x="172" y="206"/>
                  </a:cubicBezTo>
                  <a:cubicBezTo>
                    <a:pt x="176" y="206"/>
                    <a:pt x="179" y="203"/>
                    <a:pt x="179" y="199"/>
                  </a:cubicBezTo>
                  <a:cubicBezTo>
                    <a:pt x="179" y="196"/>
                    <a:pt x="177" y="193"/>
                    <a:pt x="174" y="192"/>
                  </a:cubicBezTo>
                  <a:cubicBezTo>
                    <a:pt x="131" y="187"/>
                    <a:pt x="131" y="187"/>
                    <a:pt x="131" y="187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99" y="178"/>
                    <a:pt x="199" y="178"/>
                    <a:pt x="199" y="178"/>
                  </a:cubicBezTo>
                  <a:cubicBezTo>
                    <a:pt x="211" y="178"/>
                    <a:pt x="220" y="169"/>
                    <a:pt x="220" y="158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9"/>
                    <a:pt x="211" y="0"/>
                    <a:pt x="199" y="0"/>
                  </a:cubicBezTo>
                  <a:close/>
                  <a:moveTo>
                    <a:pt x="206" y="158"/>
                  </a:moveTo>
                  <a:cubicBezTo>
                    <a:pt x="206" y="162"/>
                    <a:pt x="203" y="165"/>
                    <a:pt x="199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17" y="165"/>
                    <a:pt x="14" y="162"/>
                    <a:pt x="14" y="15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7"/>
                    <a:pt x="17" y="13"/>
                    <a:pt x="21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203" y="13"/>
                    <a:pt x="206" y="17"/>
                    <a:pt x="206" y="20"/>
                  </a:cubicBezTo>
                  <a:lnTo>
                    <a:pt x="206" y="1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11010883" y="3848607"/>
            <a:ext cx="471430" cy="442505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>
              <a:latin typeface="+mn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806805" y="1517001"/>
            <a:ext cx="543711" cy="522165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63161" y="1265339"/>
            <a:ext cx="2049977" cy="2212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61489" y="1265339"/>
            <a:ext cx="2049977" cy="2212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45" name="Rectangle 45"/>
          <p:cNvSpPr/>
          <p:nvPr/>
        </p:nvSpPr>
        <p:spPr>
          <a:xfrm>
            <a:off x="4020480" y="3459366"/>
            <a:ext cx="2075576" cy="2212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46" name="Rectangle 46"/>
          <p:cNvSpPr/>
          <p:nvPr/>
        </p:nvSpPr>
        <p:spPr>
          <a:xfrm>
            <a:off x="8116903" y="3459510"/>
            <a:ext cx="2049978" cy="2212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47" name="Rectangle 47"/>
          <p:cNvSpPr/>
          <p:nvPr/>
        </p:nvSpPr>
        <p:spPr>
          <a:xfrm>
            <a:off x="-79475" y="3451171"/>
            <a:ext cx="2049978" cy="22125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660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22225" y="2222500"/>
            <a:ext cx="1955800" cy="3987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quản lí sản phẩm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0" y="2641573"/>
            <a:ext cx="1984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Thực hiện test chức năng view, add, update, delete, search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207442" y="4432595"/>
            <a:ext cx="1600064" cy="3987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quản lí user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002788" y="4904482"/>
            <a:ext cx="1984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sym typeface="+mn-ea"/>
              </a:rPr>
              <a:t>Thực hiện test chức năng view, add, update, delete, search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00865" y="2159815"/>
            <a:ext cx="1600064" cy="4603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mua hàng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111451" y="2632337"/>
            <a:ext cx="1984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sym typeface="+mn-ea"/>
              </a:rPr>
              <a:t>Thực hiện test chức năng thêm vào giỏ hàng, thêm vào danh sách yêu thích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30095" y="4311888"/>
            <a:ext cx="1600064" cy="4603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   </a:t>
            </a:r>
            <a:r>
              <a:rPr lang="en-US" altLang="zh-CN" sz="2000" dirty="0" smtClean="0">
                <a:solidFill>
                  <a:schemeClr val="bg1"/>
                </a:solidFill>
              </a:rPr>
              <a:t>Login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140681" y="4784410"/>
            <a:ext cx="1984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sym typeface="+mn-ea"/>
              </a:rPr>
              <a:t>Thực hiện test chức năng đăng nhập, đăng kí, đăng xuất,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194040" y="2191385"/>
            <a:ext cx="1945640" cy="3987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quản lí đơn hàng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72679" y="2595392"/>
            <a:ext cx="19845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sym typeface="+mn-ea"/>
              </a:rPr>
              <a:t>Thực hiện test chức năng view, add, update, search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220325" y="4404360"/>
            <a:ext cx="1965960" cy="3987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quản lí comment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207451" y="4876774"/>
            <a:ext cx="19845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sym typeface="+mn-ea"/>
              </a:rPr>
              <a:t>Thực hiện test chức năng view, add, delete, search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5025483"/>
            <a:ext cx="12192000" cy="18325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6"/>
          <p:cNvGrpSpPr/>
          <p:nvPr/>
        </p:nvGrpSpPr>
        <p:grpSpPr bwMode="auto">
          <a:xfrm rot="0">
            <a:off x="765810" y="1960880"/>
            <a:ext cx="4862195" cy="2529205"/>
            <a:chOff x="1763688" y="1124744"/>
            <a:chExt cx="5652564" cy="3166095"/>
          </a:xfrm>
        </p:grpSpPr>
        <p:sp>
          <p:nvSpPr>
            <p:cNvPr id="5" name="Rectangle 17"/>
            <p:cNvSpPr/>
            <p:nvPr/>
          </p:nvSpPr>
          <p:spPr>
            <a:xfrm>
              <a:off x="2699243" y="1398282"/>
              <a:ext cx="3745239" cy="23031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6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1"/>
          <p:cNvGrpSpPr/>
          <p:nvPr/>
        </p:nvGrpSpPr>
        <p:grpSpPr bwMode="auto">
          <a:xfrm>
            <a:off x="6531068" y="2350352"/>
            <a:ext cx="654050" cy="654050"/>
            <a:chOff x="3263900" y="4037013"/>
            <a:chExt cx="879475" cy="879475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3263900" y="4037013"/>
              <a:ext cx="879475" cy="879475"/>
            </a:xfrm>
            <a:prstGeom prst="rect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" name="Line 21"/>
            <p:cNvSpPr>
              <a:spLocks noChangeShapeType="1"/>
            </p:cNvSpPr>
            <p:nvPr/>
          </p:nvSpPr>
          <p:spPr bwMode="auto">
            <a:xfrm flipV="1">
              <a:off x="3718581" y="4310248"/>
              <a:ext cx="0" cy="262562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3900025" y="4491694"/>
              <a:ext cx="0" cy="81117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flipV="1">
              <a:off x="3507250" y="4150150"/>
              <a:ext cx="0" cy="219868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 flipV="1">
              <a:off x="3507250" y="4429788"/>
              <a:ext cx="0" cy="143022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 flipV="1">
              <a:off x="3900025" y="4150150"/>
              <a:ext cx="0" cy="279638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3718581" y="4150150"/>
              <a:ext cx="0" cy="98194"/>
            </a:xfrm>
            <a:prstGeom prst="lin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3840255" y="4429788"/>
              <a:ext cx="121676" cy="61905"/>
            </a:xfrm>
            <a:prstGeom prst="rect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>
              <a:off x="3656675" y="4248344"/>
              <a:ext cx="123810" cy="61904"/>
            </a:xfrm>
            <a:prstGeom prst="rect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auto">
            <a:xfrm>
              <a:off x="3445346" y="4370018"/>
              <a:ext cx="121674" cy="59770"/>
            </a:xfrm>
            <a:prstGeom prst="rect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8" name="Oval 30"/>
            <p:cNvSpPr>
              <a:spLocks noChangeArrowheads="1"/>
            </p:cNvSpPr>
            <p:nvPr/>
          </p:nvSpPr>
          <p:spPr bwMode="auto">
            <a:xfrm>
              <a:off x="3840255" y="4673138"/>
              <a:ext cx="121676" cy="121676"/>
            </a:xfrm>
            <a:prstGeom prst="ellips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9" name="Oval 31"/>
            <p:cNvSpPr>
              <a:spLocks noChangeArrowheads="1"/>
            </p:cNvSpPr>
            <p:nvPr/>
          </p:nvSpPr>
          <p:spPr bwMode="auto">
            <a:xfrm>
              <a:off x="3656675" y="4673138"/>
              <a:ext cx="123810" cy="121676"/>
            </a:xfrm>
            <a:prstGeom prst="ellips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0" name="Oval 32"/>
            <p:cNvSpPr>
              <a:spLocks noChangeArrowheads="1"/>
            </p:cNvSpPr>
            <p:nvPr/>
          </p:nvSpPr>
          <p:spPr bwMode="auto">
            <a:xfrm>
              <a:off x="3445346" y="4673138"/>
              <a:ext cx="121674" cy="121676"/>
            </a:xfrm>
            <a:prstGeom prst="ellipse">
              <a:avLst/>
            </a:prstGeom>
            <a:noFill/>
            <a:ln w="15875" cap="rnd">
              <a:solidFill>
                <a:srgbClr val="00B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23" name="Group 37"/>
          <p:cNvGrpSpPr/>
          <p:nvPr/>
        </p:nvGrpSpPr>
        <p:grpSpPr bwMode="auto">
          <a:xfrm>
            <a:off x="6537736" y="3282215"/>
            <a:ext cx="663575" cy="650875"/>
            <a:chOff x="1614488" y="3721100"/>
            <a:chExt cx="879475" cy="863601"/>
          </a:xfrm>
        </p:grpSpPr>
        <p:sp>
          <p:nvSpPr>
            <p:cNvPr id="24" name="Freeform 10"/>
            <p:cNvSpPr/>
            <p:nvPr/>
          </p:nvSpPr>
          <p:spPr bwMode="auto">
            <a:xfrm>
              <a:off x="1888009" y="3721100"/>
              <a:ext cx="393449" cy="166401"/>
            </a:xfrm>
            <a:custGeom>
              <a:avLst/>
              <a:gdLst>
                <a:gd name="T0" fmla="*/ 0 w 248"/>
                <a:gd name="T1" fmla="*/ 105 h 105"/>
                <a:gd name="T2" fmla="*/ 124 w 248"/>
                <a:gd name="T3" fmla="*/ 0 h 105"/>
                <a:gd name="T4" fmla="*/ 248 w 24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8" h="105">
                  <a:moveTo>
                    <a:pt x="0" y="105"/>
                  </a:moveTo>
                  <a:lnTo>
                    <a:pt x="124" y="0"/>
                  </a:lnTo>
                  <a:lnTo>
                    <a:pt x="248" y="105"/>
                  </a:lnTo>
                </a:path>
              </a:pathLst>
            </a:custGeom>
            <a:noFill/>
            <a:ln w="15875" cap="flat">
              <a:solidFill>
                <a:srgbClr val="92D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614488" y="3887501"/>
              <a:ext cx="879475" cy="697200"/>
            </a:xfrm>
            <a:prstGeom prst="rect">
              <a:avLst/>
            </a:prstGeom>
            <a:noFill/>
            <a:ln w="15875" cap="flat">
              <a:solidFill>
                <a:srgbClr val="92D050"/>
              </a:solidFill>
              <a:prstDash val="solid"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704960" y="3978074"/>
              <a:ext cx="698530" cy="516054"/>
            </a:xfrm>
            <a:prstGeom prst="rect">
              <a:avLst/>
            </a:prstGeom>
            <a:noFill/>
            <a:ln w="15875" cap="flat">
              <a:solidFill>
                <a:srgbClr val="92D050"/>
              </a:solidFill>
              <a:prstDash val="solid"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1765977" y="4077071"/>
              <a:ext cx="349265" cy="417056"/>
            </a:xfrm>
            <a:custGeom>
              <a:avLst/>
              <a:gdLst>
                <a:gd name="T0" fmla="*/ 92 w 92"/>
                <a:gd name="T1" fmla="*/ 110 h 110"/>
                <a:gd name="T2" fmla="*/ 46 w 92"/>
                <a:gd name="T3" fmla="*/ 0 h 110"/>
                <a:gd name="T4" fmla="*/ 0 w 92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10">
                  <a:moveTo>
                    <a:pt x="92" y="110"/>
                  </a:moveTo>
                  <a:cubicBezTo>
                    <a:pt x="92" y="110"/>
                    <a:pt x="46" y="56"/>
                    <a:pt x="46" y="0"/>
                  </a:cubicBezTo>
                  <a:cubicBezTo>
                    <a:pt x="46" y="56"/>
                    <a:pt x="0" y="110"/>
                    <a:pt x="0" y="110"/>
                  </a:cubicBezTo>
                </a:path>
              </a:pathLst>
            </a:custGeom>
            <a:noFill/>
            <a:ln w="15875" cap="flat">
              <a:solidFill>
                <a:srgbClr val="92D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1850137" y="4374067"/>
              <a:ext cx="180945" cy="0"/>
            </a:xfrm>
            <a:prstGeom prst="line">
              <a:avLst/>
            </a:prstGeom>
            <a:noFill/>
            <a:ln w="15875" cap="flat">
              <a:solidFill>
                <a:srgbClr val="92D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2220442" y="4376172"/>
              <a:ext cx="92576" cy="117955"/>
            </a:xfrm>
            <a:custGeom>
              <a:avLst/>
              <a:gdLst>
                <a:gd name="T0" fmla="*/ 0 w 58"/>
                <a:gd name="T1" fmla="*/ 74 h 74"/>
                <a:gd name="T2" fmla="*/ 0 w 58"/>
                <a:gd name="T3" fmla="*/ 0 h 74"/>
                <a:gd name="T4" fmla="*/ 58 w 58"/>
                <a:gd name="T5" fmla="*/ 0 h 74"/>
                <a:gd name="T6" fmla="*/ 58 w 58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4">
                  <a:moveTo>
                    <a:pt x="0" y="7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74"/>
                  </a:lnTo>
                </a:path>
              </a:pathLst>
            </a:custGeom>
            <a:noFill/>
            <a:ln w="15875" cap="flat">
              <a:solidFill>
                <a:srgbClr val="92D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2313018" y="4251899"/>
              <a:ext cx="90472" cy="124274"/>
            </a:xfrm>
            <a:custGeom>
              <a:avLst/>
              <a:gdLst>
                <a:gd name="T0" fmla="*/ 0 w 57"/>
                <a:gd name="T1" fmla="*/ 79 h 79"/>
                <a:gd name="T2" fmla="*/ 0 w 57"/>
                <a:gd name="T3" fmla="*/ 0 h 79"/>
                <a:gd name="T4" fmla="*/ 57 w 57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9">
                  <a:moveTo>
                    <a:pt x="0" y="79"/>
                  </a:move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 cap="flat">
              <a:solidFill>
                <a:srgbClr val="92D050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cxnSp>
        <p:nvCxnSpPr>
          <p:cNvPr id="49" name="Straight Connector 63"/>
          <p:cNvCxnSpPr/>
          <p:nvPr/>
        </p:nvCxnSpPr>
        <p:spPr>
          <a:xfrm>
            <a:off x="6082758" y="1909027"/>
            <a:ext cx="0" cy="2628900"/>
          </a:xfrm>
          <a:prstGeom prst="line">
            <a:avLst/>
          </a:prstGeom>
          <a:ln w="12700">
            <a:solidFill>
              <a:srgbClr val="92D05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3"/>
          <p:cNvSpPr txBox="1"/>
          <p:nvPr/>
        </p:nvSpPr>
        <p:spPr>
          <a:xfrm>
            <a:off x="7373893" y="3283690"/>
            <a:ext cx="10172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92D050"/>
                </a:solidFill>
              </a:rPr>
              <a:t>User Page</a:t>
            </a:r>
            <a:endParaRPr lang="en-US" sz="1600" b="1" dirty="0">
              <a:solidFill>
                <a:srgbClr val="92D05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72265" y="2507416"/>
            <a:ext cx="36295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Giới thiệu các chức năng chính của Admin trong hệ thống. Quản trị trang người dùng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3"/>
          <p:cNvSpPr txBox="1"/>
          <p:nvPr/>
        </p:nvSpPr>
        <p:spPr>
          <a:xfrm>
            <a:off x="7296150" y="2169160"/>
            <a:ext cx="11963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00B050"/>
                </a:solidFill>
              </a:rPr>
              <a:t>Admin Page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81987" y="3575708"/>
            <a:ext cx="36295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Giới thiệu về các chức năng chính của người mua hàng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9"/>
          <p:cNvSpPr txBox="1">
            <a:spLocks noChangeAspect="1"/>
          </p:cNvSpPr>
          <p:nvPr/>
        </p:nvSpPr>
        <p:spPr>
          <a:xfrm>
            <a:off x="3872455" y="654574"/>
            <a:ext cx="444708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Before demo</a:t>
            </a:r>
            <a:endParaRPr lang="id-ID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4401127" y="1204556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940274" y="5604580"/>
            <a:ext cx="831145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http://localhost:4300/homePage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21" name="Picture 20" descr="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2179320"/>
            <a:ext cx="2926080" cy="175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8" y="0"/>
            <a:ext cx="10291284" cy="70983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266426" y="-188537"/>
            <a:ext cx="12312073" cy="7560297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823443" y="3320973"/>
            <a:ext cx="8545114" cy="86173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4000" b="1" dirty="0" smtClean="0">
                <a:solidFill>
                  <a:schemeClr val="bg1"/>
                </a:solidFill>
              </a:rPr>
              <a:t>POWER POINT BUSINESS REPORT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2506518" y="1668291"/>
            <a:ext cx="7178964" cy="2015894"/>
          </a:xfrm>
          <a:prstGeom prst="rect">
            <a:avLst/>
          </a:prstGeom>
          <a:noFill/>
          <a:ln w="635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11500" dirty="0" smtClean="0">
                <a:ln w="225425">
                  <a:gradFill>
                    <a:gsLst>
                      <a:gs pos="0">
                        <a:srgbClr val="92D050"/>
                      </a:gs>
                      <a:gs pos="40000">
                        <a:srgbClr val="00B05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lang="en-US" sz="11500" dirty="0">
              <a:ln w="225425">
                <a:gradFill>
                  <a:gsLst>
                    <a:gs pos="0">
                      <a:srgbClr val="92D050"/>
                    </a:gs>
                    <a:gs pos="40000">
                      <a:srgbClr val="00B050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931564" y="0"/>
            <a:ext cx="3897745" cy="6858000"/>
            <a:chOff x="8931564" y="0"/>
            <a:chExt cx="3897745" cy="6858000"/>
          </a:xfrm>
        </p:grpSpPr>
        <p:sp>
          <p:nvSpPr>
            <p:cNvPr id="22" name="平行四边形 21"/>
            <p:cNvSpPr/>
            <p:nvPr/>
          </p:nvSpPr>
          <p:spPr>
            <a:xfrm>
              <a:off x="8931564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944418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995680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-618835" y="0"/>
            <a:ext cx="3906981" cy="6858000"/>
            <a:chOff x="1048327" y="309418"/>
            <a:chExt cx="3897745" cy="6858000"/>
          </a:xfrm>
        </p:grpSpPr>
        <p:sp>
          <p:nvSpPr>
            <p:cNvPr id="25" name="平行四边形 24"/>
            <p:cNvSpPr/>
            <p:nvPr/>
          </p:nvSpPr>
          <p:spPr>
            <a:xfrm>
              <a:off x="1048327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156094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207356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8917709" y="0"/>
            <a:ext cx="3906981" cy="6858000"/>
            <a:chOff x="1048327" y="309418"/>
            <a:chExt cx="3897745" cy="6858000"/>
          </a:xfrm>
        </p:grpSpPr>
        <p:sp>
          <p:nvSpPr>
            <p:cNvPr id="30" name="平行四边形 29"/>
            <p:cNvSpPr/>
            <p:nvPr/>
          </p:nvSpPr>
          <p:spPr>
            <a:xfrm>
              <a:off x="1048327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156094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073563" y="309418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651164" y="0"/>
            <a:ext cx="3897745" cy="6858000"/>
            <a:chOff x="8931564" y="0"/>
            <a:chExt cx="3897745" cy="6858000"/>
          </a:xfrm>
        </p:grpSpPr>
        <p:sp>
          <p:nvSpPr>
            <p:cNvPr id="37" name="平行四边形 36"/>
            <p:cNvSpPr/>
            <p:nvPr/>
          </p:nvSpPr>
          <p:spPr>
            <a:xfrm>
              <a:off x="8931564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92D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944418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5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9956800" y="0"/>
              <a:ext cx="2872509" cy="6858000"/>
            </a:xfrm>
            <a:prstGeom prst="parallelogram">
              <a:avLst>
                <a:gd name="adj" fmla="val 72588"/>
              </a:avLst>
            </a:prstGeom>
            <a:solidFill>
              <a:srgbClr val="00B0F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Rectangle 13"/>
          <p:cNvSpPr/>
          <p:nvPr/>
        </p:nvSpPr>
        <p:spPr>
          <a:xfrm>
            <a:off x="2598881" y="1654438"/>
            <a:ext cx="6994237" cy="2015894"/>
          </a:xfrm>
          <a:prstGeom prst="rect">
            <a:avLst/>
          </a:prstGeom>
          <a:noFill/>
          <a:ln w="635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97" tIns="121899" rIns="243797" bIns="121899" rtlCol="0" anchor="ctr">
            <a:spAutoFit/>
          </a:bodyPr>
          <a:lstStyle/>
          <a:p>
            <a:pPr algn="ctr">
              <a:tabLst>
                <a:tab pos="337820" algn="l"/>
              </a:tabLst>
            </a:pPr>
            <a:r>
              <a:rPr lang="en-US" sz="11500" dirty="0" smtClean="0">
                <a:ln w="225425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lang="en-US" sz="11500" dirty="0">
              <a:ln w="225425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01127" y="4147127"/>
            <a:ext cx="3389746" cy="4618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14793" y="4171398"/>
            <a:ext cx="2962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DESIGNED BY SCARECROW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/>
          <p:cNvSpPr/>
          <p:nvPr/>
        </p:nvSpPr>
        <p:spPr>
          <a:xfrm>
            <a:off x="0" y="0"/>
            <a:ext cx="12192000" cy="3092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sp>
        <p:nvSpPr>
          <p:cNvPr id="4" name="TextBox 29"/>
          <p:cNvSpPr txBox="1">
            <a:spLocks noChangeArrowheads="1"/>
          </p:cNvSpPr>
          <p:nvPr/>
        </p:nvSpPr>
        <p:spPr bwMode="auto">
          <a:xfrm>
            <a:off x="5118100" y="1673860"/>
            <a:ext cx="595058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4800" dirty="0">
                <a:solidFill>
                  <a:schemeClr val="bg1"/>
                </a:solidFill>
              </a:rPr>
              <a:t>NỘI DUNG TRÌNH BÀY</a:t>
            </a:r>
            <a:endParaRPr lang="en-US" altLang="id-ID" sz="4800" dirty="0">
              <a:solidFill>
                <a:schemeClr val="bg1"/>
              </a:solidFill>
            </a:endParaRPr>
          </a:p>
        </p:txBody>
      </p:sp>
      <p:grpSp>
        <p:nvGrpSpPr>
          <p:cNvPr id="6" name="Group 32"/>
          <p:cNvGrpSpPr/>
          <p:nvPr/>
        </p:nvGrpSpPr>
        <p:grpSpPr>
          <a:xfrm>
            <a:off x="601652" y="655782"/>
            <a:ext cx="1772564" cy="3386042"/>
            <a:chOff x="3881437" y="3646488"/>
            <a:chExt cx="4527551" cy="9491660"/>
          </a:xfrm>
          <a:effectLst>
            <a:reflection stA="89000" endPos="7000" dir="5400000" sy="-100000" algn="bl" rotWithShape="0"/>
          </a:effectLst>
        </p:grpSpPr>
        <p:sp>
          <p:nvSpPr>
            <p:cNvPr id="7" name="Freeform 6"/>
            <p:cNvSpPr/>
            <p:nvPr/>
          </p:nvSpPr>
          <p:spPr bwMode="auto">
            <a:xfrm>
              <a:off x="3957638" y="3732213"/>
              <a:ext cx="4406900" cy="9361487"/>
            </a:xfrm>
            <a:custGeom>
              <a:avLst/>
              <a:gdLst>
                <a:gd name="T0" fmla="*/ 155 w 1172"/>
                <a:gd name="T1" fmla="*/ 2493 h 2493"/>
                <a:gd name="T2" fmla="*/ 0 w 1172"/>
                <a:gd name="T3" fmla="*/ 2337 h 2493"/>
                <a:gd name="T4" fmla="*/ 0 w 1172"/>
                <a:gd name="T5" fmla="*/ 156 h 2493"/>
                <a:gd name="T6" fmla="*/ 155 w 1172"/>
                <a:gd name="T7" fmla="*/ 0 h 2493"/>
                <a:gd name="T8" fmla="*/ 1016 w 1172"/>
                <a:gd name="T9" fmla="*/ 0 h 2493"/>
                <a:gd name="T10" fmla="*/ 1172 w 1172"/>
                <a:gd name="T11" fmla="*/ 156 h 2493"/>
                <a:gd name="T12" fmla="*/ 1172 w 1172"/>
                <a:gd name="T13" fmla="*/ 2337 h 2493"/>
                <a:gd name="T14" fmla="*/ 1016 w 1172"/>
                <a:gd name="T15" fmla="*/ 2493 h 2493"/>
                <a:gd name="T16" fmla="*/ 155 w 1172"/>
                <a:gd name="T17" fmla="*/ 24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2" h="2493">
                  <a:moveTo>
                    <a:pt x="155" y="2493"/>
                  </a:moveTo>
                  <a:cubicBezTo>
                    <a:pt x="69" y="2493"/>
                    <a:pt x="0" y="2423"/>
                    <a:pt x="0" y="233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65"/>
                    <a:pt x="65" y="0"/>
                    <a:pt x="155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105" y="0"/>
                    <a:pt x="1172" y="67"/>
                    <a:pt x="1172" y="156"/>
                  </a:cubicBezTo>
                  <a:cubicBezTo>
                    <a:pt x="1172" y="2337"/>
                    <a:pt x="1172" y="2337"/>
                    <a:pt x="1172" y="2337"/>
                  </a:cubicBezTo>
                  <a:cubicBezTo>
                    <a:pt x="1172" y="2423"/>
                    <a:pt x="1102" y="2493"/>
                    <a:pt x="1016" y="2493"/>
                  </a:cubicBezTo>
                  <a:lnTo>
                    <a:pt x="155" y="24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5751513" y="12038013"/>
              <a:ext cx="670379" cy="735714"/>
            </a:xfrm>
            <a:custGeom>
              <a:avLst/>
              <a:gdLst>
                <a:gd name="T0" fmla="*/ 109 w 218"/>
                <a:gd name="T1" fmla="*/ 12 h 218"/>
                <a:gd name="T2" fmla="*/ 206 w 218"/>
                <a:gd name="T3" fmla="*/ 109 h 218"/>
                <a:gd name="T4" fmla="*/ 109 w 218"/>
                <a:gd name="T5" fmla="*/ 206 h 218"/>
                <a:gd name="T6" fmla="*/ 12 w 218"/>
                <a:gd name="T7" fmla="*/ 109 h 218"/>
                <a:gd name="T8" fmla="*/ 109 w 218"/>
                <a:gd name="T9" fmla="*/ 12 h 218"/>
                <a:gd name="T10" fmla="*/ 109 w 218"/>
                <a:gd name="T11" fmla="*/ 0 h 218"/>
                <a:gd name="T12" fmla="*/ 0 w 218"/>
                <a:gd name="T13" fmla="*/ 109 h 218"/>
                <a:gd name="T14" fmla="*/ 109 w 218"/>
                <a:gd name="T15" fmla="*/ 218 h 218"/>
                <a:gd name="T16" fmla="*/ 218 w 218"/>
                <a:gd name="T17" fmla="*/ 109 h 218"/>
                <a:gd name="T18" fmla="*/ 109 w 218"/>
                <a:gd name="T1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8">
                  <a:moveTo>
                    <a:pt x="109" y="12"/>
                  </a:moveTo>
                  <a:cubicBezTo>
                    <a:pt x="162" y="12"/>
                    <a:pt x="206" y="55"/>
                    <a:pt x="206" y="109"/>
                  </a:cubicBezTo>
                  <a:cubicBezTo>
                    <a:pt x="206" y="162"/>
                    <a:pt x="162" y="206"/>
                    <a:pt x="109" y="206"/>
                  </a:cubicBezTo>
                  <a:cubicBezTo>
                    <a:pt x="55" y="206"/>
                    <a:pt x="12" y="162"/>
                    <a:pt x="12" y="109"/>
                  </a:cubicBezTo>
                  <a:cubicBezTo>
                    <a:pt x="12" y="55"/>
                    <a:pt x="55" y="12"/>
                    <a:pt x="109" y="12"/>
                  </a:cubicBezTo>
                  <a:moveTo>
                    <a:pt x="109" y="0"/>
                  </a:moveTo>
                  <a:cubicBezTo>
                    <a:pt x="49" y="0"/>
                    <a:pt x="0" y="48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cubicBezTo>
                    <a:pt x="169" y="218"/>
                    <a:pt x="218" y="169"/>
                    <a:pt x="218" y="109"/>
                  </a:cubicBezTo>
                  <a:cubicBezTo>
                    <a:pt x="218" y="48"/>
                    <a:pt x="169" y="0"/>
                    <a:pt x="109" y="0"/>
                  </a:cubicBezTo>
                  <a:close/>
                </a:path>
              </a:pathLst>
            </a:custGeom>
            <a:solidFill>
              <a:srgbClr val="CFCECE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dirty="0">
                <a:latin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881437" y="4978400"/>
              <a:ext cx="65088" cy="436562"/>
            </a:xfrm>
            <a:custGeom>
              <a:avLst/>
              <a:gdLst>
                <a:gd name="T0" fmla="*/ 17 w 17"/>
                <a:gd name="T1" fmla="*/ 110 h 116"/>
                <a:gd name="T2" fmla="*/ 11 w 17"/>
                <a:gd name="T3" fmla="*/ 116 h 116"/>
                <a:gd name="T4" fmla="*/ 6 w 17"/>
                <a:gd name="T5" fmla="*/ 116 h 116"/>
                <a:gd name="T6" fmla="*/ 0 w 17"/>
                <a:gd name="T7" fmla="*/ 110 h 116"/>
                <a:gd name="T8" fmla="*/ 0 w 17"/>
                <a:gd name="T9" fmla="*/ 6 h 116"/>
                <a:gd name="T10" fmla="*/ 6 w 17"/>
                <a:gd name="T11" fmla="*/ 0 h 116"/>
                <a:gd name="T12" fmla="*/ 11 w 17"/>
                <a:gd name="T13" fmla="*/ 0 h 116"/>
                <a:gd name="T14" fmla="*/ 17 w 17"/>
                <a:gd name="T15" fmla="*/ 6 h 116"/>
                <a:gd name="T16" fmla="*/ 17 w 17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6">
                  <a:moveTo>
                    <a:pt x="17" y="110"/>
                  </a:moveTo>
                  <a:cubicBezTo>
                    <a:pt x="17" y="113"/>
                    <a:pt x="14" y="116"/>
                    <a:pt x="11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3" y="116"/>
                    <a:pt x="0" y="113"/>
                    <a:pt x="0" y="1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7" y="6"/>
                  </a:cubicBezTo>
                  <a:lnTo>
                    <a:pt x="17" y="110"/>
                  </a:lnTo>
                  <a:close/>
                </a:path>
              </a:pathLst>
            </a:custGeom>
            <a:solidFill>
              <a:srgbClr val="CFCECE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881437" y="5880100"/>
              <a:ext cx="71438" cy="327025"/>
            </a:xfrm>
            <a:custGeom>
              <a:avLst/>
              <a:gdLst>
                <a:gd name="T0" fmla="*/ 19 w 19"/>
                <a:gd name="T1" fmla="*/ 81 h 87"/>
                <a:gd name="T2" fmla="*/ 14 w 19"/>
                <a:gd name="T3" fmla="*/ 87 h 87"/>
                <a:gd name="T4" fmla="*/ 6 w 19"/>
                <a:gd name="T5" fmla="*/ 87 h 87"/>
                <a:gd name="T6" fmla="*/ 0 w 19"/>
                <a:gd name="T7" fmla="*/ 81 h 87"/>
                <a:gd name="T8" fmla="*/ 0 w 19"/>
                <a:gd name="T9" fmla="*/ 6 h 87"/>
                <a:gd name="T10" fmla="*/ 6 w 19"/>
                <a:gd name="T11" fmla="*/ 0 h 87"/>
                <a:gd name="T12" fmla="*/ 14 w 19"/>
                <a:gd name="T13" fmla="*/ 0 h 87"/>
                <a:gd name="T14" fmla="*/ 19 w 19"/>
                <a:gd name="T15" fmla="*/ 6 h 87"/>
                <a:gd name="T16" fmla="*/ 19 w 19"/>
                <a:gd name="T17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7">
                  <a:moveTo>
                    <a:pt x="19" y="81"/>
                  </a:moveTo>
                  <a:cubicBezTo>
                    <a:pt x="19" y="84"/>
                    <a:pt x="17" y="87"/>
                    <a:pt x="14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" y="87"/>
                    <a:pt x="0" y="84"/>
                    <a:pt x="0" y="8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6"/>
                  </a:cubicBezTo>
                  <a:lnTo>
                    <a:pt x="19" y="81"/>
                  </a:lnTo>
                  <a:close/>
                </a:path>
              </a:pathLst>
            </a:custGeom>
            <a:solidFill>
              <a:srgbClr val="CFCECE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3881437" y="6657975"/>
              <a:ext cx="71438" cy="336550"/>
            </a:xfrm>
            <a:custGeom>
              <a:avLst/>
              <a:gdLst>
                <a:gd name="T0" fmla="*/ 19 w 19"/>
                <a:gd name="T1" fmla="*/ 84 h 90"/>
                <a:gd name="T2" fmla="*/ 14 w 19"/>
                <a:gd name="T3" fmla="*/ 90 h 90"/>
                <a:gd name="T4" fmla="*/ 6 w 19"/>
                <a:gd name="T5" fmla="*/ 90 h 90"/>
                <a:gd name="T6" fmla="*/ 0 w 19"/>
                <a:gd name="T7" fmla="*/ 84 h 90"/>
                <a:gd name="T8" fmla="*/ 0 w 19"/>
                <a:gd name="T9" fmla="*/ 6 h 90"/>
                <a:gd name="T10" fmla="*/ 6 w 19"/>
                <a:gd name="T11" fmla="*/ 0 h 90"/>
                <a:gd name="T12" fmla="*/ 14 w 19"/>
                <a:gd name="T13" fmla="*/ 0 h 90"/>
                <a:gd name="T14" fmla="*/ 19 w 19"/>
                <a:gd name="T15" fmla="*/ 6 h 90"/>
                <a:gd name="T16" fmla="*/ 19 w 19"/>
                <a:gd name="T1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0">
                  <a:moveTo>
                    <a:pt x="19" y="84"/>
                  </a:moveTo>
                  <a:cubicBezTo>
                    <a:pt x="19" y="87"/>
                    <a:pt x="17" y="90"/>
                    <a:pt x="14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3"/>
                    <a:pt x="19" y="6"/>
                  </a:cubicBezTo>
                  <a:lnTo>
                    <a:pt x="19" y="84"/>
                  </a:lnTo>
                  <a:close/>
                </a:path>
              </a:pathLst>
            </a:custGeom>
            <a:solidFill>
              <a:srgbClr val="CFCECE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12" name="Group 39"/>
            <p:cNvGrpSpPr/>
            <p:nvPr/>
          </p:nvGrpSpPr>
          <p:grpSpPr>
            <a:xfrm>
              <a:off x="3911598" y="3646488"/>
              <a:ext cx="4497390" cy="9491660"/>
              <a:chOff x="3911598" y="3646488"/>
              <a:chExt cx="4497390" cy="9491660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3911598" y="3687762"/>
                <a:ext cx="4497390" cy="9450386"/>
              </a:xfrm>
              <a:custGeom>
                <a:avLst/>
                <a:gdLst>
                  <a:gd name="T0" fmla="*/ 1028 w 1196"/>
                  <a:gd name="T1" fmla="*/ 24 h 2517"/>
                  <a:gd name="T2" fmla="*/ 1172 w 1196"/>
                  <a:gd name="T3" fmla="*/ 168 h 2517"/>
                  <a:gd name="T4" fmla="*/ 1172 w 1196"/>
                  <a:gd name="T5" fmla="*/ 2349 h 2517"/>
                  <a:gd name="T6" fmla="*/ 1028 w 1196"/>
                  <a:gd name="T7" fmla="*/ 2493 h 2517"/>
                  <a:gd name="T8" fmla="*/ 167 w 1196"/>
                  <a:gd name="T9" fmla="*/ 2493 h 2517"/>
                  <a:gd name="T10" fmla="*/ 24 w 1196"/>
                  <a:gd name="T11" fmla="*/ 2349 h 2517"/>
                  <a:gd name="T12" fmla="*/ 24 w 1196"/>
                  <a:gd name="T13" fmla="*/ 168 h 2517"/>
                  <a:gd name="T14" fmla="*/ 167 w 1196"/>
                  <a:gd name="T15" fmla="*/ 24 h 2517"/>
                  <a:gd name="T16" fmla="*/ 1028 w 1196"/>
                  <a:gd name="T17" fmla="*/ 24 h 2517"/>
                  <a:gd name="T18" fmla="*/ 1028 w 1196"/>
                  <a:gd name="T19" fmla="*/ 0 h 2517"/>
                  <a:gd name="T20" fmla="*/ 167 w 1196"/>
                  <a:gd name="T21" fmla="*/ 0 h 2517"/>
                  <a:gd name="T22" fmla="*/ 0 w 1196"/>
                  <a:gd name="T23" fmla="*/ 168 h 2517"/>
                  <a:gd name="T24" fmla="*/ 0 w 1196"/>
                  <a:gd name="T25" fmla="*/ 2349 h 2517"/>
                  <a:gd name="T26" fmla="*/ 167 w 1196"/>
                  <a:gd name="T27" fmla="*/ 2517 h 2517"/>
                  <a:gd name="T28" fmla="*/ 1028 w 1196"/>
                  <a:gd name="T29" fmla="*/ 2517 h 2517"/>
                  <a:gd name="T30" fmla="*/ 1196 w 1196"/>
                  <a:gd name="T31" fmla="*/ 2349 h 2517"/>
                  <a:gd name="T32" fmla="*/ 1196 w 1196"/>
                  <a:gd name="T33" fmla="*/ 168 h 2517"/>
                  <a:gd name="T34" fmla="*/ 1149 w 1196"/>
                  <a:gd name="T35" fmla="*/ 49 h 2517"/>
                  <a:gd name="T36" fmla="*/ 1028 w 1196"/>
                  <a:gd name="T37" fmla="*/ 0 h 2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6" h="2517">
                    <a:moveTo>
                      <a:pt x="1028" y="24"/>
                    </a:moveTo>
                    <a:cubicBezTo>
                      <a:pt x="1113" y="24"/>
                      <a:pt x="1172" y="88"/>
                      <a:pt x="1172" y="168"/>
                    </a:cubicBezTo>
                    <a:cubicBezTo>
                      <a:pt x="1172" y="2349"/>
                      <a:pt x="1172" y="2349"/>
                      <a:pt x="1172" y="2349"/>
                    </a:cubicBezTo>
                    <a:cubicBezTo>
                      <a:pt x="1172" y="2429"/>
                      <a:pt x="1108" y="2493"/>
                      <a:pt x="1028" y="2493"/>
                    </a:cubicBezTo>
                    <a:cubicBezTo>
                      <a:pt x="167" y="2493"/>
                      <a:pt x="167" y="2493"/>
                      <a:pt x="167" y="2493"/>
                    </a:cubicBezTo>
                    <a:cubicBezTo>
                      <a:pt x="88" y="2493"/>
                      <a:pt x="24" y="2429"/>
                      <a:pt x="24" y="2349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24" y="83"/>
                      <a:pt x="83" y="24"/>
                      <a:pt x="167" y="24"/>
                    </a:cubicBezTo>
                    <a:cubicBezTo>
                      <a:pt x="1028" y="24"/>
                      <a:pt x="1028" y="24"/>
                      <a:pt x="1028" y="24"/>
                    </a:cubicBezTo>
                    <a:moveTo>
                      <a:pt x="1028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0" y="0"/>
                      <a:pt x="0" y="70"/>
                      <a:pt x="0" y="168"/>
                    </a:cubicBezTo>
                    <a:cubicBezTo>
                      <a:pt x="0" y="2349"/>
                      <a:pt x="0" y="2349"/>
                      <a:pt x="0" y="2349"/>
                    </a:cubicBezTo>
                    <a:cubicBezTo>
                      <a:pt x="0" y="2442"/>
                      <a:pt x="75" y="2517"/>
                      <a:pt x="167" y="2517"/>
                    </a:cubicBezTo>
                    <a:cubicBezTo>
                      <a:pt x="1028" y="2517"/>
                      <a:pt x="1028" y="2517"/>
                      <a:pt x="1028" y="2517"/>
                    </a:cubicBezTo>
                    <a:cubicBezTo>
                      <a:pt x="1121" y="2517"/>
                      <a:pt x="1196" y="2442"/>
                      <a:pt x="1196" y="2349"/>
                    </a:cubicBezTo>
                    <a:cubicBezTo>
                      <a:pt x="1196" y="168"/>
                      <a:pt x="1196" y="168"/>
                      <a:pt x="1196" y="168"/>
                    </a:cubicBezTo>
                    <a:cubicBezTo>
                      <a:pt x="1196" y="122"/>
                      <a:pt x="1179" y="80"/>
                      <a:pt x="1149" y="49"/>
                    </a:cubicBezTo>
                    <a:cubicBezTo>
                      <a:pt x="1118" y="17"/>
                      <a:pt x="1075" y="0"/>
                      <a:pt x="10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6911975" y="3646488"/>
                <a:ext cx="733425" cy="77787"/>
              </a:xfrm>
              <a:custGeom>
                <a:avLst/>
                <a:gdLst>
                  <a:gd name="T0" fmla="*/ 195 w 195"/>
                  <a:gd name="T1" fmla="*/ 16 h 21"/>
                  <a:gd name="T2" fmla="*/ 189 w 195"/>
                  <a:gd name="T3" fmla="*/ 21 h 21"/>
                  <a:gd name="T4" fmla="*/ 6 w 195"/>
                  <a:gd name="T5" fmla="*/ 21 h 21"/>
                  <a:gd name="T6" fmla="*/ 0 w 195"/>
                  <a:gd name="T7" fmla="*/ 16 h 21"/>
                  <a:gd name="T8" fmla="*/ 0 w 195"/>
                  <a:gd name="T9" fmla="*/ 5 h 21"/>
                  <a:gd name="T10" fmla="*/ 6 w 195"/>
                  <a:gd name="T11" fmla="*/ 0 h 21"/>
                  <a:gd name="T12" fmla="*/ 189 w 195"/>
                  <a:gd name="T13" fmla="*/ 0 h 21"/>
                  <a:gd name="T14" fmla="*/ 195 w 195"/>
                  <a:gd name="T15" fmla="*/ 5 h 21"/>
                  <a:gd name="T16" fmla="*/ 195 w 195"/>
                  <a:gd name="T1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1">
                    <a:moveTo>
                      <a:pt x="195" y="16"/>
                    </a:moveTo>
                    <a:cubicBezTo>
                      <a:pt x="195" y="19"/>
                      <a:pt x="192" y="21"/>
                      <a:pt x="189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2" y="0"/>
                      <a:pt x="195" y="3"/>
                      <a:pt x="195" y="5"/>
                    </a:cubicBezTo>
                    <a:lnTo>
                      <a:pt x="195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5743575" y="4408488"/>
              <a:ext cx="830263" cy="187325"/>
            </a:xfrm>
            <a:custGeom>
              <a:avLst/>
              <a:gdLst>
                <a:gd name="T0" fmla="*/ 197 w 221"/>
                <a:gd name="T1" fmla="*/ 0 h 50"/>
                <a:gd name="T2" fmla="*/ 25 w 221"/>
                <a:gd name="T3" fmla="*/ 0 h 50"/>
                <a:gd name="T4" fmla="*/ 0 w 221"/>
                <a:gd name="T5" fmla="*/ 25 h 50"/>
                <a:gd name="T6" fmla="*/ 25 w 221"/>
                <a:gd name="T7" fmla="*/ 50 h 50"/>
                <a:gd name="T8" fmla="*/ 197 w 221"/>
                <a:gd name="T9" fmla="*/ 50 h 50"/>
                <a:gd name="T10" fmla="*/ 221 w 221"/>
                <a:gd name="T11" fmla="*/ 25 h 50"/>
                <a:gd name="T12" fmla="*/ 197 w 221"/>
                <a:gd name="T13" fmla="*/ 0 h 50"/>
                <a:gd name="T14" fmla="*/ 194 w 221"/>
                <a:gd name="T15" fmla="*/ 36 h 50"/>
                <a:gd name="T16" fmla="*/ 28 w 221"/>
                <a:gd name="T17" fmla="*/ 36 h 50"/>
                <a:gd name="T18" fmla="*/ 18 w 221"/>
                <a:gd name="T19" fmla="*/ 25 h 50"/>
                <a:gd name="T20" fmla="*/ 28 w 221"/>
                <a:gd name="T21" fmla="*/ 15 h 50"/>
                <a:gd name="T22" fmla="*/ 194 w 221"/>
                <a:gd name="T23" fmla="*/ 15 h 50"/>
                <a:gd name="T24" fmla="*/ 204 w 221"/>
                <a:gd name="T25" fmla="*/ 25 h 50"/>
                <a:gd name="T26" fmla="*/ 194 w 221"/>
                <a:gd name="T2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">
                  <a:moveTo>
                    <a:pt x="19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210" y="50"/>
                    <a:pt x="221" y="39"/>
                    <a:pt x="221" y="25"/>
                  </a:cubicBezTo>
                  <a:cubicBezTo>
                    <a:pt x="221" y="11"/>
                    <a:pt x="210" y="0"/>
                    <a:pt x="197" y="0"/>
                  </a:cubicBezTo>
                  <a:close/>
                  <a:moveTo>
                    <a:pt x="194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3" y="36"/>
                    <a:pt x="18" y="31"/>
                    <a:pt x="18" y="25"/>
                  </a:cubicBezTo>
                  <a:cubicBezTo>
                    <a:pt x="18" y="20"/>
                    <a:pt x="23" y="15"/>
                    <a:pt x="28" y="15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9" y="15"/>
                    <a:pt x="204" y="20"/>
                    <a:pt x="204" y="25"/>
                  </a:cubicBezTo>
                  <a:cubicBezTo>
                    <a:pt x="204" y="31"/>
                    <a:pt x="199" y="36"/>
                    <a:pt x="194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6051550" y="4040188"/>
              <a:ext cx="214313" cy="214312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57 w 57"/>
                <a:gd name="T11" fmla="*/ 29 h 57"/>
                <a:gd name="T12" fmla="*/ 29 w 57"/>
                <a:gd name="T13" fmla="*/ 57 h 57"/>
                <a:gd name="T14" fmla="*/ 29 w 57"/>
                <a:gd name="T15" fmla="*/ 12 h 57"/>
                <a:gd name="T16" fmla="*/ 12 w 57"/>
                <a:gd name="T17" fmla="*/ 28 h 57"/>
                <a:gd name="T18" fmla="*/ 12 w 57"/>
                <a:gd name="T19" fmla="*/ 29 h 57"/>
                <a:gd name="T20" fmla="*/ 29 w 57"/>
                <a:gd name="T21" fmla="*/ 45 h 57"/>
                <a:gd name="T22" fmla="*/ 45 w 57"/>
                <a:gd name="T23" fmla="*/ 29 h 57"/>
                <a:gd name="T24" fmla="*/ 45 w 57"/>
                <a:gd name="T25" fmla="*/ 28 h 57"/>
                <a:gd name="T26" fmla="*/ 29 w 57"/>
                <a:gd name="T2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45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8" y="45"/>
                    <a:pt x="45" y="38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17" name="Rectangle 56"/>
          <p:cNvSpPr/>
          <p:nvPr/>
        </p:nvSpPr>
        <p:spPr>
          <a:xfrm>
            <a:off x="737075" y="1078085"/>
            <a:ext cx="1541938" cy="248063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grpSp>
        <p:nvGrpSpPr>
          <p:cNvPr id="18" name="Group 44"/>
          <p:cNvGrpSpPr/>
          <p:nvPr/>
        </p:nvGrpSpPr>
        <p:grpSpPr>
          <a:xfrm>
            <a:off x="1869629" y="1427113"/>
            <a:ext cx="1998734" cy="3848799"/>
            <a:chOff x="2351376" y="331318"/>
            <a:chExt cx="2014557" cy="4223365"/>
          </a:xfrm>
          <a:effectLst>
            <a:reflection stA="26000" endPos="7000" dir="5400000" sy="-100000" algn="bl" rotWithShape="0"/>
          </a:effectLst>
        </p:grpSpPr>
        <p:sp>
          <p:nvSpPr>
            <p:cNvPr id="19" name="Freeform 6"/>
            <p:cNvSpPr/>
            <p:nvPr/>
          </p:nvSpPr>
          <p:spPr bwMode="auto">
            <a:xfrm>
              <a:off x="2385282" y="369462"/>
              <a:ext cx="1960873" cy="4165443"/>
            </a:xfrm>
            <a:custGeom>
              <a:avLst/>
              <a:gdLst>
                <a:gd name="T0" fmla="*/ 155 w 1172"/>
                <a:gd name="T1" fmla="*/ 2493 h 2493"/>
                <a:gd name="T2" fmla="*/ 0 w 1172"/>
                <a:gd name="T3" fmla="*/ 2337 h 2493"/>
                <a:gd name="T4" fmla="*/ 0 w 1172"/>
                <a:gd name="T5" fmla="*/ 156 h 2493"/>
                <a:gd name="T6" fmla="*/ 155 w 1172"/>
                <a:gd name="T7" fmla="*/ 0 h 2493"/>
                <a:gd name="T8" fmla="*/ 1016 w 1172"/>
                <a:gd name="T9" fmla="*/ 0 h 2493"/>
                <a:gd name="T10" fmla="*/ 1172 w 1172"/>
                <a:gd name="T11" fmla="*/ 156 h 2493"/>
                <a:gd name="T12" fmla="*/ 1172 w 1172"/>
                <a:gd name="T13" fmla="*/ 2337 h 2493"/>
                <a:gd name="T14" fmla="*/ 1016 w 1172"/>
                <a:gd name="T15" fmla="*/ 2493 h 2493"/>
                <a:gd name="T16" fmla="*/ 155 w 1172"/>
                <a:gd name="T17" fmla="*/ 24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2" h="2493">
                  <a:moveTo>
                    <a:pt x="155" y="2493"/>
                  </a:moveTo>
                  <a:cubicBezTo>
                    <a:pt x="69" y="2493"/>
                    <a:pt x="0" y="2423"/>
                    <a:pt x="0" y="233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65"/>
                    <a:pt x="65" y="0"/>
                    <a:pt x="155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105" y="0"/>
                    <a:pt x="1172" y="67"/>
                    <a:pt x="1172" y="156"/>
                  </a:cubicBezTo>
                  <a:cubicBezTo>
                    <a:pt x="1172" y="2337"/>
                    <a:pt x="1172" y="2337"/>
                    <a:pt x="1172" y="2337"/>
                  </a:cubicBezTo>
                  <a:cubicBezTo>
                    <a:pt x="1172" y="2423"/>
                    <a:pt x="1102" y="2493"/>
                    <a:pt x="1016" y="2493"/>
                  </a:cubicBezTo>
                  <a:lnTo>
                    <a:pt x="155" y="24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3193365" y="4075060"/>
              <a:ext cx="344707" cy="3440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3183476" y="4065171"/>
              <a:ext cx="330669" cy="360000"/>
            </a:xfrm>
            <a:custGeom>
              <a:avLst/>
              <a:gdLst>
                <a:gd name="T0" fmla="*/ 109 w 218"/>
                <a:gd name="T1" fmla="*/ 12 h 218"/>
                <a:gd name="T2" fmla="*/ 206 w 218"/>
                <a:gd name="T3" fmla="*/ 109 h 218"/>
                <a:gd name="T4" fmla="*/ 109 w 218"/>
                <a:gd name="T5" fmla="*/ 206 h 218"/>
                <a:gd name="T6" fmla="*/ 12 w 218"/>
                <a:gd name="T7" fmla="*/ 109 h 218"/>
                <a:gd name="T8" fmla="*/ 109 w 218"/>
                <a:gd name="T9" fmla="*/ 12 h 218"/>
                <a:gd name="T10" fmla="*/ 109 w 218"/>
                <a:gd name="T11" fmla="*/ 0 h 218"/>
                <a:gd name="T12" fmla="*/ 0 w 218"/>
                <a:gd name="T13" fmla="*/ 109 h 218"/>
                <a:gd name="T14" fmla="*/ 109 w 218"/>
                <a:gd name="T15" fmla="*/ 218 h 218"/>
                <a:gd name="T16" fmla="*/ 218 w 218"/>
                <a:gd name="T17" fmla="*/ 109 h 218"/>
                <a:gd name="T18" fmla="*/ 109 w 218"/>
                <a:gd name="T1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8">
                  <a:moveTo>
                    <a:pt x="109" y="12"/>
                  </a:moveTo>
                  <a:cubicBezTo>
                    <a:pt x="162" y="12"/>
                    <a:pt x="206" y="55"/>
                    <a:pt x="206" y="109"/>
                  </a:cubicBezTo>
                  <a:cubicBezTo>
                    <a:pt x="206" y="162"/>
                    <a:pt x="162" y="206"/>
                    <a:pt x="109" y="206"/>
                  </a:cubicBezTo>
                  <a:cubicBezTo>
                    <a:pt x="55" y="206"/>
                    <a:pt x="12" y="162"/>
                    <a:pt x="12" y="109"/>
                  </a:cubicBezTo>
                  <a:cubicBezTo>
                    <a:pt x="12" y="55"/>
                    <a:pt x="55" y="12"/>
                    <a:pt x="109" y="12"/>
                  </a:cubicBezTo>
                  <a:moveTo>
                    <a:pt x="109" y="0"/>
                  </a:moveTo>
                  <a:cubicBezTo>
                    <a:pt x="49" y="0"/>
                    <a:pt x="0" y="48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cubicBezTo>
                    <a:pt x="169" y="218"/>
                    <a:pt x="218" y="169"/>
                    <a:pt x="218" y="109"/>
                  </a:cubicBezTo>
                  <a:cubicBezTo>
                    <a:pt x="218" y="48"/>
                    <a:pt x="169" y="0"/>
                    <a:pt x="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dirty="0">
                <a:latin typeface="+mn-lt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2351376" y="923959"/>
              <a:ext cx="28961" cy="194251"/>
            </a:xfrm>
            <a:custGeom>
              <a:avLst/>
              <a:gdLst>
                <a:gd name="T0" fmla="*/ 17 w 17"/>
                <a:gd name="T1" fmla="*/ 110 h 116"/>
                <a:gd name="T2" fmla="*/ 11 w 17"/>
                <a:gd name="T3" fmla="*/ 116 h 116"/>
                <a:gd name="T4" fmla="*/ 6 w 17"/>
                <a:gd name="T5" fmla="*/ 116 h 116"/>
                <a:gd name="T6" fmla="*/ 0 w 17"/>
                <a:gd name="T7" fmla="*/ 110 h 116"/>
                <a:gd name="T8" fmla="*/ 0 w 17"/>
                <a:gd name="T9" fmla="*/ 6 h 116"/>
                <a:gd name="T10" fmla="*/ 6 w 17"/>
                <a:gd name="T11" fmla="*/ 0 h 116"/>
                <a:gd name="T12" fmla="*/ 11 w 17"/>
                <a:gd name="T13" fmla="*/ 0 h 116"/>
                <a:gd name="T14" fmla="*/ 17 w 17"/>
                <a:gd name="T15" fmla="*/ 6 h 116"/>
                <a:gd name="T16" fmla="*/ 17 w 17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6">
                  <a:moveTo>
                    <a:pt x="17" y="110"/>
                  </a:moveTo>
                  <a:cubicBezTo>
                    <a:pt x="17" y="113"/>
                    <a:pt x="14" y="116"/>
                    <a:pt x="11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3" y="116"/>
                    <a:pt x="0" y="113"/>
                    <a:pt x="0" y="1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7" y="6"/>
                  </a:cubicBezTo>
                  <a:lnTo>
                    <a:pt x="17" y="1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2351376" y="1325175"/>
              <a:ext cx="31787" cy="145511"/>
            </a:xfrm>
            <a:custGeom>
              <a:avLst/>
              <a:gdLst>
                <a:gd name="T0" fmla="*/ 19 w 19"/>
                <a:gd name="T1" fmla="*/ 81 h 87"/>
                <a:gd name="T2" fmla="*/ 14 w 19"/>
                <a:gd name="T3" fmla="*/ 87 h 87"/>
                <a:gd name="T4" fmla="*/ 6 w 19"/>
                <a:gd name="T5" fmla="*/ 87 h 87"/>
                <a:gd name="T6" fmla="*/ 0 w 19"/>
                <a:gd name="T7" fmla="*/ 81 h 87"/>
                <a:gd name="T8" fmla="*/ 0 w 19"/>
                <a:gd name="T9" fmla="*/ 6 h 87"/>
                <a:gd name="T10" fmla="*/ 6 w 19"/>
                <a:gd name="T11" fmla="*/ 0 h 87"/>
                <a:gd name="T12" fmla="*/ 14 w 19"/>
                <a:gd name="T13" fmla="*/ 0 h 87"/>
                <a:gd name="T14" fmla="*/ 19 w 19"/>
                <a:gd name="T15" fmla="*/ 6 h 87"/>
                <a:gd name="T16" fmla="*/ 19 w 19"/>
                <a:gd name="T17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7">
                  <a:moveTo>
                    <a:pt x="19" y="81"/>
                  </a:moveTo>
                  <a:cubicBezTo>
                    <a:pt x="19" y="84"/>
                    <a:pt x="17" y="87"/>
                    <a:pt x="14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" y="87"/>
                    <a:pt x="0" y="84"/>
                    <a:pt x="0" y="8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6"/>
                  </a:cubicBezTo>
                  <a:lnTo>
                    <a:pt x="19" y="8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2351376" y="1671295"/>
              <a:ext cx="31787" cy="149750"/>
            </a:xfrm>
            <a:custGeom>
              <a:avLst/>
              <a:gdLst>
                <a:gd name="T0" fmla="*/ 19 w 19"/>
                <a:gd name="T1" fmla="*/ 84 h 90"/>
                <a:gd name="T2" fmla="*/ 14 w 19"/>
                <a:gd name="T3" fmla="*/ 90 h 90"/>
                <a:gd name="T4" fmla="*/ 6 w 19"/>
                <a:gd name="T5" fmla="*/ 90 h 90"/>
                <a:gd name="T6" fmla="*/ 0 w 19"/>
                <a:gd name="T7" fmla="*/ 84 h 90"/>
                <a:gd name="T8" fmla="*/ 0 w 19"/>
                <a:gd name="T9" fmla="*/ 6 h 90"/>
                <a:gd name="T10" fmla="*/ 6 w 19"/>
                <a:gd name="T11" fmla="*/ 0 h 90"/>
                <a:gd name="T12" fmla="*/ 14 w 19"/>
                <a:gd name="T13" fmla="*/ 0 h 90"/>
                <a:gd name="T14" fmla="*/ 19 w 19"/>
                <a:gd name="T15" fmla="*/ 6 h 90"/>
                <a:gd name="T16" fmla="*/ 19 w 19"/>
                <a:gd name="T1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0">
                  <a:moveTo>
                    <a:pt x="19" y="84"/>
                  </a:moveTo>
                  <a:cubicBezTo>
                    <a:pt x="19" y="87"/>
                    <a:pt x="17" y="90"/>
                    <a:pt x="14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3"/>
                    <a:pt x="19" y="6"/>
                  </a:cubicBezTo>
                  <a:lnTo>
                    <a:pt x="19" y="8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25" name="Group 51"/>
            <p:cNvGrpSpPr/>
            <p:nvPr/>
          </p:nvGrpSpPr>
          <p:grpSpPr>
            <a:xfrm>
              <a:off x="2364797" y="331318"/>
              <a:ext cx="2001136" cy="4223365"/>
              <a:chOff x="3911600" y="3646488"/>
              <a:chExt cx="4497387" cy="9491662"/>
            </a:xfrm>
            <a:solidFill>
              <a:schemeClr val="tx2">
                <a:lumMod val="50000"/>
              </a:schemeClr>
            </a:solidFill>
          </p:grpSpPr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3911600" y="3687764"/>
                <a:ext cx="4497387" cy="9450386"/>
              </a:xfrm>
              <a:custGeom>
                <a:avLst/>
                <a:gdLst>
                  <a:gd name="T0" fmla="*/ 1028 w 1196"/>
                  <a:gd name="T1" fmla="*/ 24 h 2517"/>
                  <a:gd name="T2" fmla="*/ 1172 w 1196"/>
                  <a:gd name="T3" fmla="*/ 168 h 2517"/>
                  <a:gd name="T4" fmla="*/ 1172 w 1196"/>
                  <a:gd name="T5" fmla="*/ 2349 h 2517"/>
                  <a:gd name="T6" fmla="*/ 1028 w 1196"/>
                  <a:gd name="T7" fmla="*/ 2493 h 2517"/>
                  <a:gd name="T8" fmla="*/ 167 w 1196"/>
                  <a:gd name="T9" fmla="*/ 2493 h 2517"/>
                  <a:gd name="T10" fmla="*/ 24 w 1196"/>
                  <a:gd name="T11" fmla="*/ 2349 h 2517"/>
                  <a:gd name="T12" fmla="*/ 24 w 1196"/>
                  <a:gd name="T13" fmla="*/ 168 h 2517"/>
                  <a:gd name="T14" fmla="*/ 167 w 1196"/>
                  <a:gd name="T15" fmla="*/ 24 h 2517"/>
                  <a:gd name="T16" fmla="*/ 1028 w 1196"/>
                  <a:gd name="T17" fmla="*/ 24 h 2517"/>
                  <a:gd name="T18" fmla="*/ 1028 w 1196"/>
                  <a:gd name="T19" fmla="*/ 0 h 2517"/>
                  <a:gd name="T20" fmla="*/ 167 w 1196"/>
                  <a:gd name="T21" fmla="*/ 0 h 2517"/>
                  <a:gd name="T22" fmla="*/ 0 w 1196"/>
                  <a:gd name="T23" fmla="*/ 168 h 2517"/>
                  <a:gd name="T24" fmla="*/ 0 w 1196"/>
                  <a:gd name="T25" fmla="*/ 2349 h 2517"/>
                  <a:gd name="T26" fmla="*/ 167 w 1196"/>
                  <a:gd name="T27" fmla="*/ 2517 h 2517"/>
                  <a:gd name="T28" fmla="*/ 1028 w 1196"/>
                  <a:gd name="T29" fmla="*/ 2517 h 2517"/>
                  <a:gd name="T30" fmla="*/ 1196 w 1196"/>
                  <a:gd name="T31" fmla="*/ 2349 h 2517"/>
                  <a:gd name="T32" fmla="*/ 1196 w 1196"/>
                  <a:gd name="T33" fmla="*/ 168 h 2517"/>
                  <a:gd name="T34" fmla="*/ 1149 w 1196"/>
                  <a:gd name="T35" fmla="*/ 49 h 2517"/>
                  <a:gd name="T36" fmla="*/ 1028 w 1196"/>
                  <a:gd name="T37" fmla="*/ 0 h 2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6" h="2517">
                    <a:moveTo>
                      <a:pt x="1028" y="24"/>
                    </a:moveTo>
                    <a:cubicBezTo>
                      <a:pt x="1113" y="24"/>
                      <a:pt x="1172" y="88"/>
                      <a:pt x="1172" y="168"/>
                    </a:cubicBezTo>
                    <a:cubicBezTo>
                      <a:pt x="1172" y="2349"/>
                      <a:pt x="1172" y="2349"/>
                      <a:pt x="1172" y="2349"/>
                    </a:cubicBezTo>
                    <a:cubicBezTo>
                      <a:pt x="1172" y="2429"/>
                      <a:pt x="1108" y="2493"/>
                      <a:pt x="1028" y="2493"/>
                    </a:cubicBezTo>
                    <a:cubicBezTo>
                      <a:pt x="167" y="2493"/>
                      <a:pt x="167" y="2493"/>
                      <a:pt x="167" y="2493"/>
                    </a:cubicBezTo>
                    <a:cubicBezTo>
                      <a:pt x="88" y="2493"/>
                      <a:pt x="24" y="2429"/>
                      <a:pt x="24" y="2349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24" y="83"/>
                      <a:pt x="83" y="24"/>
                      <a:pt x="167" y="24"/>
                    </a:cubicBezTo>
                    <a:cubicBezTo>
                      <a:pt x="1028" y="24"/>
                      <a:pt x="1028" y="24"/>
                      <a:pt x="1028" y="24"/>
                    </a:cubicBezTo>
                    <a:moveTo>
                      <a:pt x="1028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0" y="0"/>
                      <a:pt x="0" y="70"/>
                      <a:pt x="0" y="168"/>
                    </a:cubicBezTo>
                    <a:cubicBezTo>
                      <a:pt x="0" y="2349"/>
                      <a:pt x="0" y="2349"/>
                      <a:pt x="0" y="2349"/>
                    </a:cubicBezTo>
                    <a:cubicBezTo>
                      <a:pt x="0" y="2442"/>
                      <a:pt x="75" y="2517"/>
                      <a:pt x="167" y="2517"/>
                    </a:cubicBezTo>
                    <a:cubicBezTo>
                      <a:pt x="1028" y="2517"/>
                      <a:pt x="1028" y="2517"/>
                      <a:pt x="1028" y="2517"/>
                    </a:cubicBezTo>
                    <a:cubicBezTo>
                      <a:pt x="1121" y="2517"/>
                      <a:pt x="1196" y="2442"/>
                      <a:pt x="1196" y="2349"/>
                    </a:cubicBezTo>
                    <a:cubicBezTo>
                      <a:pt x="1196" y="168"/>
                      <a:pt x="1196" y="168"/>
                      <a:pt x="1196" y="168"/>
                    </a:cubicBezTo>
                    <a:cubicBezTo>
                      <a:pt x="1196" y="122"/>
                      <a:pt x="1179" y="80"/>
                      <a:pt x="1149" y="49"/>
                    </a:cubicBezTo>
                    <a:cubicBezTo>
                      <a:pt x="1118" y="17"/>
                      <a:pt x="1075" y="0"/>
                      <a:pt x="102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29" name="Freeform 13"/>
              <p:cNvSpPr/>
              <p:nvPr/>
            </p:nvSpPr>
            <p:spPr bwMode="auto">
              <a:xfrm>
                <a:off x="6911975" y="3646488"/>
                <a:ext cx="733425" cy="77787"/>
              </a:xfrm>
              <a:custGeom>
                <a:avLst/>
                <a:gdLst>
                  <a:gd name="T0" fmla="*/ 195 w 195"/>
                  <a:gd name="T1" fmla="*/ 16 h 21"/>
                  <a:gd name="T2" fmla="*/ 189 w 195"/>
                  <a:gd name="T3" fmla="*/ 21 h 21"/>
                  <a:gd name="T4" fmla="*/ 6 w 195"/>
                  <a:gd name="T5" fmla="*/ 21 h 21"/>
                  <a:gd name="T6" fmla="*/ 0 w 195"/>
                  <a:gd name="T7" fmla="*/ 16 h 21"/>
                  <a:gd name="T8" fmla="*/ 0 w 195"/>
                  <a:gd name="T9" fmla="*/ 5 h 21"/>
                  <a:gd name="T10" fmla="*/ 6 w 195"/>
                  <a:gd name="T11" fmla="*/ 0 h 21"/>
                  <a:gd name="T12" fmla="*/ 189 w 195"/>
                  <a:gd name="T13" fmla="*/ 0 h 21"/>
                  <a:gd name="T14" fmla="*/ 195 w 195"/>
                  <a:gd name="T15" fmla="*/ 5 h 21"/>
                  <a:gd name="T16" fmla="*/ 195 w 195"/>
                  <a:gd name="T1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1">
                    <a:moveTo>
                      <a:pt x="195" y="16"/>
                    </a:moveTo>
                    <a:cubicBezTo>
                      <a:pt x="195" y="19"/>
                      <a:pt x="192" y="21"/>
                      <a:pt x="189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2" y="0"/>
                      <a:pt x="195" y="3"/>
                      <a:pt x="195" y="5"/>
                    </a:cubicBezTo>
                    <a:lnTo>
                      <a:pt x="195" y="16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26" name="Freeform 14"/>
            <p:cNvSpPr>
              <a:spLocks noEditPoints="1"/>
            </p:cNvSpPr>
            <p:nvPr/>
          </p:nvSpPr>
          <p:spPr bwMode="auto">
            <a:xfrm>
              <a:off x="3179944" y="670374"/>
              <a:ext cx="369430" cy="83351"/>
            </a:xfrm>
            <a:custGeom>
              <a:avLst/>
              <a:gdLst>
                <a:gd name="T0" fmla="*/ 197 w 221"/>
                <a:gd name="T1" fmla="*/ 0 h 50"/>
                <a:gd name="T2" fmla="*/ 25 w 221"/>
                <a:gd name="T3" fmla="*/ 0 h 50"/>
                <a:gd name="T4" fmla="*/ 0 w 221"/>
                <a:gd name="T5" fmla="*/ 25 h 50"/>
                <a:gd name="T6" fmla="*/ 25 w 221"/>
                <a:gd name="T7" fmla="*/ 50 h 50"/>
                <a:gd name="T8" fmla="*/ 197 w 221"/>
                <a:gd name="T9" fmla="*/ 50 h 50"/>
                <a:gd name="T10" fmla="*/ 221 w 221"/>
                <a:gd name="T11" fmla="*/ 25 h 50"/>
                <a:gd name="T12" fmla="*/ 197 w 221"/>
                <a:gd name="T13" fmla="*/ 0 h 50"/>
                <a:gd name="T14" fmla="*/ 194 w 221"/>
                <a:gd name="T15" fmla="*/ 36 h 50"/>
                <a:gd name="T16" fmla="*/ 28 w 221"/>
                <a:gd name="T17" fmla="*/ 36 h 50"/>
                <a:gd name="T18" fmla="*/ 18 w 221"/>
                <a:gd name="T19" fmla="*/ 25 h 50"/>
                <a:gd name="T20" fmla="*/ 28 w 221"/>
                <a:gd name="T21" fmla="*/ 15 h 50"/>
                <a:gd name="T22" fmla="*/ 194 w 221"/>
                <a:gd name="T23" fmla="*/ 15 h 50"/>
                <a:gd name="T24" fmla="*/ 204 w 221"/>
                <a:gd name="T25" fmla="*/ 25 h 50"/>
                <a:gd name="T26" fmla="*/ 194 w 221"/>
                <a:gd name="T2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">
                  <a:moveTo>
                    <a:pt x="19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210" y="50"/>
                    <a:pt x="221" y="39"/>
                    <a:pt x="221" y="25"/>
                  </a:cubicBezTo>
                  <a:cubicBezTo>
                    <a:pt x="221" y="11"/>
                    <a:pt x="210" y="0"/>
                    <a:pt x="197" y="0"/>
                  </a:cubicBezTo>
                  <a:close/>
                  <a:moveTo>
                    <a:pt x="194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3" y="36"/>
                    <a:pt x="18" y="31"/>
                    <a:pt x="18" y="25"/>
                  </a:cubicBezTo>
                  <a:cubicBezTo>
                    <a:pt x="18" y="20"/>
                    <a:pt x="23" y="15"/>
                    <a:pt x="28" y="15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9" y="15"/>
                    <a:pt x="204" y="20"/>
                    <a:pt x="204" y="25"/>
                  </a:cubicBezTo>
                  <a:cubicBezTo>
                    <a:pt x="204" y="31"/>
                    <a:pt x="199" y="36"/>
                    <a:pt x="194" y="3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3316979" y="506497"/>
              <a:ext cx="95360" cy="95359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57 w 57"/>
                <a:gd name="T11" fmla="*/ 29 h 57"/>
                <a:gd name="T12" fmla="*/ 29 w 57"/>
                <a:gd name="T13" fmla="*/ 57 h 57"/>
                <a:gd name="T14" fmla="*/ 29 w 57"/>
                <a:gd name="T15" fmla="*/ 12 h 57"/>
                <a:gd name="T16" fmla="*/ 12 w 57"/>
                <a:gd name="T17" fmla="*/ 28 h 57"/>
                <a:gd name="T18" fmla="*/ 12 w 57"/>
                <a:gd name="T19" fmla="*/ 29 h 57"/>
                <a:gd name="T20" fmla="*/ 29 w 57"/>
                <a:gd name="T21" fmla="*/ 45 h 57"/>
                <a:gd name="T22" fmla="*/ 45 w 57"/>
                <a:gd name="T23" fmla="*/ 29 h 57"/>
                <a:gd name="T24" fmla="*/ 45 w 57"/>
                <a:gd name="T25" fmla="*/ 28 h 57"/>
                <a:gd name="T26" fmla="*/ 29 w 57"/>
                <a:gd name="T2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45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8" y="45"/>
                    <a:pt x="45" y="38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30" name="Rectangle 57"/>
          <p:cNvSpPr/>
          <p:nvPr/>
        </p:nvSpPr>
        <p:spPr>
          <a:xfrm>
            <a:off x="2004547" y="1947881"/>
            <a:ext cx="1742489" cy="274337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grpSp>
        <p:nvGrpSpPr>
          <p:cNvPr id="31" name="Group 60"/>
          <p:cNvGrpSpPr/>
          <p:nvPr/>
        </p:nvGrpSpPr>
        <p:grpSpPr bwMode="auto">
          <a:xfrm>
            <a:off x="1358213" y="4232159"/>
            <a:ext cx="183250" cy="183249"/>
            <a:chOff x="1006406" y="5612169"/>
            <a:chExt cx="396603" cy="396603"/>
          </a:xfrm>
        </p:grpSpPr>
        <p:sp>
          <p:nvSpPr>
            <p:cNvPr id="32" name="Freeform 132"/>
            <p:cNvSpPr>
              <a:spLocks noChangeArrowheads="1"/>
            </p:cNvSpPr>
            <p:nvPr/>
          </p:nvSpPr>
          <p:spPr bwMode="auto">
            <a:xfrm>
              <a:off x="1006406" y="5612169"/>
              <a:ext cx="396603" cy="396603"/>
            </a:xfrm>
            <a:custGeom>
              <a:avLst/>
              <a:gdLst>
                <a:gd name="T0" fmla="*/ 0 w 2401"/>
                <a:gd name="T1" fmla="*/ 2400 h 2401"/>
                <a:gd name="T2" fmla="*/ 2400 w 2401"/>
                <a:gd name="T3" fmla="*/ 2400 h 2401"/>
                <a:gd name="T4" fmla="*/ 2400 w 2401"/>
                <a:gd name="T5" fmla="*/ 0 h 2401"/>
                <a:gd name="T6" fmla="*/ 0 w 2401"/>
                <a:gd name="T7" fmla="*/ 0 h 2401"/>
                <a:gd name="T8" fmla="*/ 0 w 2401"/>
                <a:gd name="T9" fmla="*/ 240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401">
                  <a:moveTo>
                    <a:pt x="0" y="2400"/>
                  </a:moveTo>
                  <a:lnTo>
                    <a:pt x="2400" y="2400"/>
                  </a:lnTo>
                  <a:lnTo>
                    <a:pt x="2400" y="0"/>
                  </a:lnTo>
                  <a:lnTo>
                    <a:pt x="0" y="0"/>
                  </a:lnTo>
                  <a:lnTo>
                    <a:pt x="0" y="240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33" name="Freeform 133"/>
            <p:cNvSpPr>
              <a:spLocks noChangeAspect="1" noChangeArrowheads="1"/>
            </p:cNvSpPr>
            <p:nvPr/>
          </p:nvSpPr>
          <p:spPr bwMode="auto">
            <a:xfrm>
              <a:off x="1110776" y="5704014"/>
              <a:ext cx="204562" cy="204563"/>
            </a:xfrm>
            <a:custGeom>
              <a:avLst/>
              <a:gdLst>
                <a:gd name="T0" fmla="*/ 651 w 814"/>
                <a:gd name="T1" fmla="*/ 0 h 814"/>
                <a:gd name="T2" fmla="*/ 651 w 814"/>
                <a:gd name="T3" fmla="*/ 0 h 814"/>
                <a:gd name="T4" fmla="*/ 162 w 814"/>
                <a:gd name="T5" fmla="*/ 0 h 814"/>
                <a:gd name="T6" fmla="*/ 0 w 814"/>
                <a:gd name="T7" fmla="*/ 162 h 814"/>
                <a:gd name="T8" fmla="*/ 0 w 814"/>
                <a:gd name="T9" fmla="*/ 325 h 814"/>
                <a:gd name="T10" fmla="*/ 0 w 814"/>
                <a:gd name="T11" fmla="*/ 651 h 814"/>
                <a:gd name="T12" fmla="*/ 162 w 814"/>
                <a:gd name="T13" fmla="*/ 813 h 814"/>
                <a:gd name="T14" fmla="*/ 651 w 814"/>
                <a:gd name="T15" fmla="*/ 813 h 814"/>
                <a:gd name="T16" fmla="*/ 813 w 814"/>
                <a:gd name="T17" fmla="*/ 651 h 814"/>
                <a:gd name="T18" fmla="*/ 813 w 814"/>
                <a:gd name="T19" fmla="*/ 325 h 814"/>
                <a:gd name="T20" fmla="*/ 813 w 814"/>
                <a:gd name="T21" fmla="*/ 162 h 814"/>
                <a:gd name="T22" fmla="*/ 651 w 814"/>
                <a:gd name="T23" fmla="*/ 0 h 814"/>
                <a:gd name="T24" fmla="*/ 712 w 814"/>
                <a:gd name="T25" fmla="*/ 101 h 814"/>
                <a:gd name="T26" fmla="*/ 712 w 814"/>
                <a:gd name="T27" fmla="*/ 101 h 814"/>
                <a:gd name="T28" fmla="*/ 712 w 814"/>
                <a:gd name="T29" fmla="*/ 101 h 814"/>
                <a:gd name="T30" fmla="*/ 712 w 814"/>
                <a:gd name="T31" fmla="*/ 101 h 814"/>
                <a:gd name="T32" fmla="*/ 712 w 814"/>
                <a:gd name="T33" fmla="*/ 224 h 814"/>
                <a:gd name="T34" fmla="*/ 590 w 814"/>
                <a:gd name="T35" fmla="*/ 224 h 814"/>
                <a:gd name="T36" fmla="*/ 590 w 814"/>
                <a:gd name="T37" fmla="*/ 101 h 814"/>
                <a:gd name="T38" fmla="*/ 712 w 814"/>
                <a:gd name="T39" fmla="*/ 101 h 814"/>
                <a:gd name="T40" fmla="*/ 285 w 814"/>
                <a:gd name="T41" fmla="*/ 325 h 814"/>
                <a:gd name="T42" fmla="*/ 285 w 814"/>
                <a:gd name="T43" fmla="*/ 325 h 814"/>
                <a:gd name="T44" fmla="*/ 406 w 814"/>
                <a:gd name="T45" fmla="*/ 264 h 814"/>
                <a:gd name="T46" fmla="*/ 529 w 814"/>
                <a:gd name="T47" fmla="*/ 325 h 814"/>
                <a:gd name="T48" fmla="*/ 549 w 814"/>
                <a:gd name="T49" fmla="*/ 407 h 814"/>
                <a:gd name="T50" fmla="*/ 406 w 814"/>
                <a:gd name="T51" fmla="*/ 549 h 814"/>
                <a:gd name="T52" fmla="*/ 265 w 814"/>
                <a:gd name="T53" fmla="*/ 407 h 814"/>
                <a:gd name="T54" fmla="*/ 285 w 814"/>
                <a:gd name="T55" fmla="*/ 325 h 814"/>
                <a:gd name="T56" fmla="*/ 732 w 814"/>
                <a:gd name="T57" fmla="*/ 651 h 814"/>
                <a:gd name="T58" fmla="*/ 732 w 814"/>
                <a:gd name="T59" fmla="*/ 651 h 814"/>
                <a:gd name="T60" fmla="*/ 651 w 814"/>
                <a:gd name="T61" fmla="*/ 732 h 814"/>
                <a:gd name="T62" fmla="*/ 162 w 814"/>
                <a:gd name="T63" fmla="*/ 732 h 814"/>
                <a:gd name="T64" fmla="*/ 81 w 814"/>
                <a:gd name="T65" fmla="*/ 651 h 814"/>
                <a:gd name="T66" fmla="*/ 81 w 814"/>
                <a:gd name="T67" fmla="*/ 325 h 814"/>
                <a:gd name="T68" fmla="*/ 203 w 814"/>
                <a:gd name="T69" fmla="*/ 325 h 814"/>
                <a:gd name="T70" fmla="*/ 183 w 814"/>
                <a:gd name="T71" fmla="*/ 407 h 814"/>
                <a:gd name="T72" fmla="*/ 406 w 814"/>
                <a:gd name="T73" fmla="*/ 631 h 814"/>
                <a:gd name="T74" fmla="*/ 630 w 814"/>
                <a:gd name="T75" fmla="*/ 407 h 814"/>
                <a:gd name="T76" fmla="*/ 610 w 814"/>
                <a:gd name="T77" fmla="*/ 325 h 814"/>
                <a:gd name="T78" fmla="*/ 732 w 814"/>
                <a:gd name="T79" fmla="*/ 325 h 814"/>
                <a:gd name="T80" fmla="*/ 732 w 814"/>
                <a:gd name="T81" fmla="*/ 65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4" h="814">
                  <a:moveTo>
                    <a:pt x="651" y="0"/>
                  </a:moveTo>
                  <a:lnTo>
                    <a:pt x="651" y="0"/>
                  </a:lnTo>
                  <a:cubicBezTo>
                    <a:pt x="162" y="0"/>
                    <a:pt x="162" y="0"/>
                    <a:pt x="162" y="0"/>
                  </a:cubicBezTo>
                  <a:cubicBezTo>
                    <a:pt x="81" y="0"/>
                    <a:pt x="0" y="61"/>
                    <a:pt x="0" y="162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732"/>
                    <a:pt x="81" y="813"/>
                    <a:pt x="162" y="813"/>
                  </a:cubicBezTo>
                  <a:cubicBezTo>
                    <a:pt x="651" y="813"/>
                    <a:pt x="651" y="813"/>
                    <a:pt x="651" y="813"/>
                  </a:cubicBezTo>
                  <a:cubicBezTo>
                    <a:pt x="753" y="813"/>
                    <a:pt x="813" y="732"/>
                    <a:pt x="813" y="651"/>
                  </a:cubicBezTo>
                  <a:cubicBezTo>
                    <a:pt x="813" y="325"/>
                    <a:pt x="813" y="325"/>
                    <a:pt x="813" y="325"/>
                  </a:cubicBezTo>
                  <a:cubicBezTo>
                    <a:pt x="813" y="162"/>
                    <a:pt x="813" y="162"/>
                    <a:pt x="813" y="162"/>
                  </a:cubicBezTo>
                  <a:cubicBezTo>
                    <a:pt x="813" y="61"/>
                    <a:pt x="753" y="0"/>
                    <a:pt x="651" y="0"/>
                  </a:cubicBezTo>
                  <a:close/>
                  <a:moveTo>
                    <a:pt x="712" y="101"/>
                  </a:moveTo>
                  <a:lnTo>
                    <a:pt x="712" y="101"/>
                  </a:lnTo>
                  <a:lnTo>
                    <a:pt x="712" y="101"/>
                  </a:lnTo>
                  <a:lnTo>
                    <a:pt x="712" y="101"/>
                  </a:lnTo>
                  <a:cubicBezTo>
                    <a:pt x="712" y="224"/>
                    <a:pt x="712" y="224"/>
                    <a:pt x="712" y="224"/>
                  </a:cubicBezTo>
                  <a:cubicBezTo>
                    <a:pt x="590" y="224"/>
                    <a:pt x="590" y="224"/>
                    <a:pt x="590" y="224"/>
                  </a:cubicBezTo>
                  <a:cubicBezTo>
                    <a:pt x="590" y="101"/>
                    <a:pt x="590" y="101"/>
                    <a:pt x="590" y="101"/>
                  </a:cubicBezTo>
                  <a:lnTo>
                    <a:pt x="712" y="101"/>
                  </a:lnTo>
                  <a:close/>
                  <a:moveTo>
                    <a:pt x="285" y="325"/>
                  </a:moveTo>
                  <a:lnTo>
                    <a:pt x="285" y="325"/>
                  </a:lnTo>
                  <a:cubicBezTo>
                    <a:pt x="325" y="284"/>
                    <a:pt x="366" y="264"/>
                    <a:pt x="406" y="264"/>
                  </a:cubicBezTo>
                  <a:cubicBezTo>
                    <a:pt x="447" y="264"/>
                    <a:pt x="509" y="284"/>
                    <a:pt x="529" y="325"/>
                  </a:cubicBezTo>
                  <a:cubicBezTo>
                    <a:pt x="549" y="345"/>
                    <a:pt x="549" y="366"/>
                    <a:pt x="549" y="407"/>
                  </a:cubicBezTo>
                  <a:cubicBezTo>
                    <a:pt x="549" y="488"/>
                    <a:pt x="488" y="549"/>
                    <a:pt x="406" y="549"/>
                  </a:cubicBezTo>
                  <a:cubicBezTo>
                    <a:pt x="325" y="549"/>
                    <a:pt x="265" y="488"/>
                    <a:pt x="265" y="407"/>
                  </a:cubicBezTo>
                  <a:cubicBezTo>
                    <a:pt x="265" y="366"/>
                    <a:pt x="285" y="345"/>
                    <a:pt x="285" y="325"/>
                  </a:cubicBezTo>
                  <a:close/>
                  <a:moveTo>
                    <a:pt x="732" y="651"/>
                  </a:moveTo>
                  <a:lnTo>
                    <a:pt x="732" y="651"/>
                  </a:lnTo>
                  <a:cubicBezTo>
                    <a:pt x="732" y="691"/>
                    <a:pt x="692" y="732"/>
                    <a:pt x="651" y="732"/>
                  </a:cubicBezTo>
                  <a:cubicBezTo>
                    <a:pt x="162" y="732"/>
                    <a:pt x="162" y="732"/>
                    <a:pt x="162" y="732"/>
                  </a:cubicBezTo>
                  <a:cubicBezTo>
                    <a:pt x="122" y="732"/>
                    <a:pt x="81" y="691"/>
                    <a:pt x="81" y="651"/>
                  </a:cubicBezTo>
                  <a:cubicBezTo>
                    <a:pt x="81" y="325"/>
                    <a:pt x="81" y="325"/>
                    <a:pt x="81" y="325"/>
                  </a:cubicBezTo>
                  <a:cubicBezTo>
                    <a:pt x="203" y="325"/>
                    <a:pt x="203" y="325"/>
                    <a:pt x="203" y="325"/>
                  </a:cubicBezTo>
                  <a:cubicBezTo>
                    <a:pt x="203" y="345"/>
                    <a:pt x="183" y="366"/>
                    <a:pt x="183" y="407"/>
                  </a:cubicBezTo>
                  <a:cubicBezTo>
                    <a:pt x="183" y="528"/>
                    <a:pt x="285" y="631"/>
                    <a:pt x="406" y="631"/>
                  </a:cubicBezTo>
                  <a:cubicBezTo>
                    <a:pt x="529" y="631"/>
                    <a:pt x="630" y="528"/>
                    <a:pt x="630" y="407"/>
                  </a:cubicBezTo>
                  <a:cubicBezTo>
                    <a:pt x="630" y="366"/>
                    <a:pt x="630" y="345"/>
                    <a:pt x="610" y="325"/>
                  </a:cubicBezTo>
                  <a:cubicBezTo>
                    <a:pt x="732" y="325"/>
                    <a:pt x="732" y="325"/>
                    <a:pt x="732" y="325"/>
                  </a:cubicBezTo>
                  <a:lnTo>
                    <a:pt x="732" y="6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4" name="Group 63"/>
          <p:cNvGrpSpPr/>
          <p:nvPr/>
        </p:nvGrpSpPr>
        <p:grpSpPr bwMode="auto">
          <a:xfrm>
            <a:off x="1560752" y="4232159"/>
            <a:ext cx="185178" cy="185178"/>
            <a:chOff x="1567775" y="4933138"/>
            <a:chExt cx="400248" cy="400247"/>
          </a:xfrm>
        </p:grpSpPr>
        <p:sp>
          <p:nvSpPr>
            <p:cNvPr id="35" name="Freeform 138"/>
            <p:cNvSpPr>
              <a:spLocks noChangeArrowheads="1"/>
            </p:cNvSpPr>
            <p:nvPr/>
          </p:nvSpPr>
          <p:spPr bwMode="auto">
            <a:xfrm>
              <a:off x="1567775" y="4933138"/>
              <a:ext cx="400248" cy="400247"/>
            </a:xfrm>
            <a:custGeom>
              <a:avLst/>
              <a:gdLst>
                <a:gd name="T0" fmla="*/ 0 w 2422"/>
                <a:gd name="T1" fmla="*/ 2422 h 2423"/>
                <a:gd name="T2" fmla="*/ 2421 w 2422"/>
                <a:gd name="T3" fmla="*/ 2422 h 2423"/>
                <a:gd name="T4" fmla="*/ 2421 w 2422"/>
                <a:gd name="T5" fmla="*/ 0 h 2423"/>
                <a:gd name="T6" fmla="*/ 0 w 2422"/>
                <a:gd name="T7" fmla="*/ 0 h 2423"/>
                <a:gd name="T8" fmla="*/ 0 w 2422"/>
                <a:gd name="T9" fmla="*/ 2422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2" h="2423">
                  <a:moveTo>
                    <a:pt x="0" y="2422"/>
                  </a:moveTo>
                  <a:lnTo>
                    <a:pt x="2421" y="2422"/>
                  </a:lnTo>
                  <a:lnTo>
                    <a:pt x="2421" y="0"/>
                  </a:lnTo>
                  <a:lnTo>
                    <a:pt x="0" y="0"/>
                  </a:lnTo>
                  <a:lnTo>
                    <a:pt x="0" y="2422"/>
                  </a:lnTo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36" name="Freeform 139"/>
            <p:cNvSpPr>
              <a:spLocks noChangeAspect="1" noChangeArrowheads="1"/>
            </p:cNvSpPr>
            <p:nvPr/>
          </p:nvSpPr>
          <p:spPr bwMode="auto">
            <a:xfrm>
              <a:off x="1659498" y="5029029"/>
              <a:ext cx="204292" cy="187617"/>
            </a:xfrm>
            <a:custGeom>
              <a:avLst/>
              <a:gdLst>
                <a:gd name="T0" fmla="*/ 184 w 815"/>
                <a:gd name="T1" fmla="*/ 753 h 754"/>
                <a:gd name="T2" fmla="*/ 184 w 815"/>
                <a:gd name="T3" fmla="*/ 753 h 754"/>
                <a:gd name="T4" fmla="*/ 21 w 815"/>
                <a:gd name="T5" fmla="*/ 753 h 754"/>
                <a:gd name="T6" fmla="*/ 21 w 815"/>
                <a:gd name="T7" fmla="*/ 244 h 754"/>
                <a:gd name="T8" fmla="*/ 184 w 815"/>
                <a:gd name="T9" fmla="*/ 244 h 754"/>
                <a:gd name="T10" fmla="*/ 184 w 815"/>
                <a:gd name="T11" fmla="*/ 753 h 754"/>
                <a:gd name="T12" fmla="*/ 102 w 815"/>
                <a:gd name="T13" fmla="*/ 183 h 754"/>
                <a:gd name="T14" fmla="*/ 102 w 815"/>
                <a:gd name="T15" fmla="*/ 183 h 754"/>
                <a:gd name="T16" fmla="*/ 102 w 815"/>
                <a:gd name="T17" fmla="*/ 183 h 754"/>
                <a:gd name="T18" fmla="*/ 0 w 815"/>
                <a:gd name="T19" fmla="*/ 102 h 754"/>
                <a:gd name="T20" fmla="*/ 102 w 815"/>
                <a:gd name="T21" fmla="*/ 0 h 754"/>
                <a:gd name="T22" fmla="*/ 204 w 815"/>
                <a:gd name="T23" fmla="*/ 102 h 754"/>
                <a:gd name="T24" fmla="*/ 102 w 815"/>
                <a:gd name="T25" fmla="*/ 183 h 754"/>
                <a:gd name="T26" fmla="*/ 814 w 815"/>
                <a:gd name="T27" fmla="*/ 753 h 754"/>
                <a:gd name="T28" fmla="*/ 814 w 815"/>
                <a:gd name="T29" fmla="*/ 753 h 754"/>
                <a:gd name="T30" fmla="*/ 631 w 815"/>
                <a:gd name="T31" fmla="*/ 753 h 754"/>
                <a:gd name="T32" fmla="*/ 631 w 815"/>
                <a:gd name="T33" fmla="*/ 489 h 754"/>
                <a:gd name="T34" fmla="*/ 550 w 815"/>
                <a:gd name="T35" fmla="*/ 387 h 754"/>
                <a:gd name="T36" fmla="*/ 468 w 815"/>
                <a:gd name="T37" fmla="*/ 448 h 754"/>
                <a:gd name="T38" fmla="*/ 448 w 815"/>
                <a:gd name="T39" fmla="*/ 489 h 754"/>
                <a:gd name="T40" fmla="*/ 448 w 815"/>
                <a:gd name="T41" fmla="*/ 753 h 754"/>
                <a:gd name="T42" fmla="*/ 285 w 815"/>
                <a:gd name="T43" fmla="*/ 753 h 754"/>
                <a:gd name="T44" fmla="*/ 285 w 815"/>
                <a:gd name="T45" fmla="*/ 244 h 754"/>
                <a:gd name="T46" fmla="*/ 448 w 815"/>
                <a:gd name="T47" fmla="*/ 244 h 754"/>
                <a:gd name="T48" fmla="*/ 448 w 815"/>
                <a:gd name="T49" fmla="*/ 326 h 754"/>
                <a:gd name="T50" fmla="*/ 611 w 815"/>
                <a:gd name="T51" fmla="*/ 244 h 754"/>
                <a:gd name="T52" fmla="*/ 814 w 815"/>
                <a:gd name="T53" fmla="*/ 468 h 754"/>
                <a:gd name="T54" fmla="*/ 814 w 815"/>
                <a:gd name="T5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5" h="754">
                  <a:moveTo>
                    <a:pt x="184" y="753"/>
                  </a:moveTo>
                  <a:lnTo>
                    <a:pt x="184" y="753"/>
                  </a:lnTo>
                  <a:cubicBezTo>
                    <a:pt x="21" y="753"/>
                    <a:pt x="21" y="753"/>
                    <a:pt x="21" y="753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84" y="244"/>
                    <a:pt x="184" y="244"/>
                    <a:pt x="184" y="244"/>
                  </a:cubicBezTo>
                  <a:lnTo>
                    <a:pt x="184" y="753"/>
                  </a:lnTo>
                  <a:close/>
                  <a:moveTo>
                    <a:pt x="102" y="183"/>
                  </a:moveTo>
                  <a:lnTo>
                    <a:pt x="102" y="183"/>
                  </a:lnTo>
                  <a:lnTo>
                    <a:pt x="102" y="183"/>
                  </a:lnTo>
                  <a:cubicBezTo>
                    <a:pt x="41" y="183"/>
                    <a:pt x="0" y="143"/>
                    <a:pt x="0" y="102"/>
                  </a:cubicBezTo>
                  <a:cubicBezTo>
                    <a:pt x="0" y="41"/>
                    <a:pt x="41" y="0"/>
                    <a:pt x="102" y="0"/>
                  </a:cubicBezTo>
                  <a:cubicBezTo>
                    <a:pt x="163" y="0"/>
                    <a:pt x="184" y="41"/>
                    <a:pt x="204" y="102"/>
                  </a:cubicBezTo>
                  <a:cubicBezTo>
                    <a:pt x="204" y="143"/>
                    <a:pt x="163" y="183"/>
                    <a:pt x="102" y="183"/>
                  </a:cubicBezTo>
                  <a:close/>
                  <a:moveTo>
                    <a:pt x="814" y="753"/>
                  </a:moveTo>
                  <a:lnTo>
                    <a:pt x="814" y="753"/>
                  </a:lnTo>
                  <a:cubicBezTo>
                    <a:pt x="631" y="753"/>
                    <a:pt x="631" y="753"/>
                    <a:pt x="631" y="753"/>
                  </a:cubicBezTo>
                  <a:cubicBezTo>
                    <a:pt x="631" y="489"/>
                    <a:pt x="631" y="489"/>
                    <a:pt x="631" y="489"/>
                  </a:cubicBezTo>
                  <a:cubicBezTo>
                    <a:pt x="631" y="427"/>
                    <a:pt x="611" y="387"/>
                    <a:pt x="550" y="387"/>
                  </a:cubicBezTo>
                  <a:cubicBezTo>
                    <a:pt x="509" y="387"/>
                    <a:pt x="468" y="407"/>
                    <a:pt x="468" y="448"/>
                  </a:cubicBezTo>
                  <a:cubicBezTo>
                    <a:pt x="448" y="448"/>
                    <a:pt x="448" y="468"/>
                    <a:pt x="448" y="489"/>
                  </a:cubicBezTo>
                  <a:cubicBezTo>
                    <a:pt x="448" y="753"/>
                    <a:pt x="448" y="753"/>
                    <a:pt x="448" y="753"/>
                  </a:cubicBezTo>
                  <a:cubicBezTo>
                    <a:pt x="285" y="753"/>
                    <a:pt x="285" y="753"/>
                    <a:pt x="285" y="753"/>
                  </a:cubicBezTo>
                  <a:cubicBezTo>
                    <a:pt x="285" y="753"/>
                    <a:pt x="285" y="285"/>
                    <a:pt x="285" y="244"/>
                  </a:cubicBezTo>
                  <a:cubicBezTo>
                    <a:pt x="448" y="244"/>
                    <a:pt x="448" y="244"/>
                    <a:pt x="448" y="244"/>
                  </a:cubicBezTo>
                  <a:cubicBezTo>
                    <a:pt x="448" y="326"/>
                    <a:pt x="448" y="326"/>
                    <a:pt x="448" y="326"/>
                  </a:cubicBezTo>
                  <a:cubicBezTo>
                    <a:pt x="468" y="285"/>
                    <a:pt x="530" y="244"/>
                    <a:pt x="611" y="244"/>
                  </a:cubicBezTo>
                  <a:cubicBezTo>
                    <a:pt x="733" y="244"/>
                    <a:pt x="814" y="326"/>
                    <a:pt x="814" y="468"/>
                  </a:cubicBezTo>
                  <a:lnTo>
                    <a:pt x="814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66"/>
          <p:cNvGrpSpPr/>
          <p:nvPr/>
        </p:nvGrpSpPr>
        <p:grpSpPr bwMode="auto">
          <a:xfrm>
            <a:off x="1155674" y="4230229"/>
            <a:ext cx="183249" cy="185178"/>
            <a:chOff x="1006406" y="4216039"/>
            <a:chExt cx="396603" cy="400248"/>
          </a:xfrm>
        </p:grpSpPr>
        <p:sp>
          <p:nvSpPr>
            <p:cNvPr id="38" name="Freeform 152"/>
            <p:cNvSpPr>
              <a:spLocks noChangeArrowheads="1"/>
            </p:cNvSpPr>
            <p:nvPr/>
          </p:nvSpPr>
          <p:spPr bwMode="auto">
            <a:xfrm>
              <a:off x="1006406" y="4216039"/>
              <a:ext cx="396603" cy="400248"/>
            </a:xfrm>
            <a:custGeom>
              <a:avLst/>
              <a:gdLst>
                <a:gd name="T0" fmla="*/ 0 w 2401"/>
                <a:gd name="T1" fmla="*/ 2421 h 2422"/>
                <a:gd name="T2" fmla="*/ 2400 w 2401"/>
                <a:gd name="T3" fmla="*/ 2421 h 2422"/>
                <a:gd name="T4" fmla="*/ 2400 w 2401"/>
                <a:gd name="T5" fmla="*/ 0 h 2422"/>
                <a:gd name="T6" fmla="*/ 0 w 2401"/>
                <a:gd name="T7" fmla="*/ 0 h 2422"/>
                <a:gd name="T8" fmla="*/ 0 w 2401"/>
                <a:gd name="T9" fmla="*/ 2421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422">
                  <a:moveTo>
                    <a:pt x="0" y="2421"/>
                  </a:moveTo>
                  <a:lnTo>
                    <a:pt x="2400" y="2421"/>
                  </a:lnTo>
                  <a:lnTo>
                    <a:pt x="2400" y="0"/>
                  </a:lnTo>
                  <a:lnTo>
                    <a:pt x="0" y="0"/>
                  </a:lnTo>
                  <a:lnTo>
                    <a:pt x="0" y="2421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39" name="Freeform 153"/>
            <p:cNvSpPr>
              <a:spLocks noChangeAspect="1" noChangeArrowheads="1"/>
            </p:cNvSpPr>
            <p:nvPr/>
          </p:nvSpPr>
          <p:spPr bwMode="auto">
            <a:xfrm>
              <a:off x="1152522" y="4311933"/>
              <a:ext cx="104371" cy="216801"/>
            </a:xfrm>
            <a:custGeom>
              <a:avLst/>
              <a:gdLst>
                <a:gd name="T0" fmla="*/ 406 w 407"/>
                <a:gd name="T1" fmla="*/ 285 h 876"/>
                <a:gd name="T2" fmla="*/ 406 w 407"/>
                <a:gd name="T3" fmla="*/ 285 h 876"/>
                <a:gd name="T4" fmla="*/ 264 w 407"/>
                <a:gd name="T5" fmla="*/ 285 h 876"/>
                <a:gd name="T6" fmla="*/ 264 w 407"/>
                <a:gd name="T7" fmla="*/ 204 h 876"/>
                <a:gd name="T8" fmla="*/ 305 w 407"/>
                <a:gd name="T9" fmla="*/ 163 h 876"/>
                <a:gd name="T10" fmla="*/ 406 w 407"/>
                <a:gd name="T11" fmla="*/ 163 h 876"/>
                <a:gd name="T12" fmla="*/ 406 w 407"/>
                <a:gd name="T13" fmla="*/ 0 h 876"/>
                <a:gd name="T14" fmla="*/ 264 w 407"/>
                <a:gd name="T15" fmla="*/ 0 h 876"/>
                <a:gd name="T16" fmla="*/ 81 w 407"/>
                <a:gd name="T17" fmla="*/ 183 h 876"/>
                <a:gd name="T18" fmla="*/ 81 w 407"/>
                <a:gd name="T19" fmla="*/ 285 h 876"/>
                <a:gd name="T20" fmla="*/ 0 w 407"/>
                <a:gd name="T21" fmla="*/ 285 h 876"/>
                <a:gd name="T22" fmla="*/ 0 w 407"/>
                <a:gd name="T23" fmla="*/ 427 h 876"/>
                <a:gd name="T24" fmla="*/ 81 w 407"/>
                <a:gd name="T25" fmla="*/ 427 h 876"/>
                <a:gd name="T26" fmla="*/ 81 w 407"/>
                <a:gd name="T27" fmla="*/ 875 h 876"/>
                <a:gd name="T28" fmla="*/ 264 w 407"/>
                <a:gd name="T29" fmla="*/ 875 h 876"/>
                <a:gd name="T30" fmla="*/ 264 w 407"/>
                <a:gd name="T31" fmla="*/ 427 h 876"/>
                <a:gd name="T32" fmla="*/ 386 w 407"/>
                <a:gd name="T33" fmla="*/ 427 h 876"/>
                <a:gd name="T34" fmla="*/ 406 w 407"/>
                <a:gd name="T35" fmla="*/ 285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7" h="876">
                  <a:moveTo>
                    <a:pt x="406" y="285"/>
                  </a:moveTo>
                  <a:lnTo>
                    <a:pt x="406" y="285"/>
                  </a:lnTo>
                  <a:cubicBezTo>
                    <a:pt x="264" y="285"/>
                    <a:pt x="264" y="285"/>
                    <a:pt x="264" y="285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163"/>
                    <a:pt x="285" y="163"/>
                    <a:pt x="305" y="163"/>
                  </a:cubicBezTo>
                  <a:cubicBezTo>
                    <a:pt x="325" y="163"/>
                    <a:pt x="406" y="163"/>
                    <a:pt x="406" y="163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122" y="0"/>
                    <a:pt x="81" y="122"/>
                    <a:pt x="81" y="183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81" y="631"/>
                    <a:pt x="81" y="875"/>
                    <a:pt x="81" y="875"/>
                  </a:cubicBezTo>
                  <a:cubicBezTo>
                    <a:pt x="264" y="875"/>
                    <a:pt x="264" y="875"/>
                    <a:pt x="264" y="875"/>
                  </a:cubicBezTo>
                  <a:cubicBezTo>
                    <a:pt x="264" y="875"/>
                    <a:pt x="264" y="631"/>
                    <a:pt x="264" y="427"/>
                  </a:cubicBezTo>
                  <a:cubicBezTo>
                    <a:pt x="386" y="427"/>
                    <a:pt x="386" y="427"/>
                    <a:pt x="386" y="427"/>
                  </a:cubicBezTo>
                  <a:lnTo>
                    <a:pt x="406" y="2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0" name="Group 69"/>
          <p:cNvGrpSpPr/>
          <p:nvPr/>
        </p:nvGrpSpPr>
        <p:grpSpPr bwMode="auto">
          <a:xfrm>
            <a:off x="955064" y="4230229"/>
            <a:ext cx="183249" cy="185178"/>
            <a:chOff x="445038" y="4216039"/>
            <a:chExt cx="397332" cy="400248"/>
          </a:xfrm>
        </p:grpSpPr>
        <p:sp>
          <p:nvSpPr>
            <p:cNvPr id="41" name="Freeform 154"/>
            <p:cNvSpPr>
              <a:spLocks noChangeArrowheads="1"/>
            </p:cNvSpPr>
            <p:nvPr/>
          </p:nvSpPr>
          <p:spPr bwMode="auto">
            <a:xfrm>
              <a:off x="445038" y="4216039"/>
              <a:ext cx="397332" cy="400248"/>
            </a:xfrm>
            <a:custGeom>
              <a:avLst/>
              <a:gdLst>
                <a:gd name="T0" fmla="*/ 0 w 2402"/>
                <a:gd name="T1" fmla="*/ 2421 h 2422"/>
                <a:gd name="T2" fmla="*/ 2401 w 2402"/>
                <a:gd name="T3" fmla="*/ 2421 h 2422"/>
                <a:gd name="T4" fmla="*/ 2401 w 2402"/>
                <a:gd name="T5" fmla="*/ 0 h 2422"/>
                <a:gd name="T6" fmla="*/ 0 w 2402"/>
                <a:gd name="T7" fmla="*/ 0 h 2422"/>
                <a:gd name="T8" fmla="*/ 0 w 2402"/>
                <a:gd name="T9" fmla="*/ 2421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2" h="2422">
                  <a:moveTo>
                    <a:pt x="0" y="2421"/>
                  </a:moveTo>
                  <a:lnTo>
                    <a:pt x="2401" y="2421"/>
                  </a:lnTo>
                  <a:lnTo>
                    <a:pt x="2401" y="0"/>
                  </a:lnTo>
                  <a:lnTo>
                    <a:pt x="0" y="0"/>
                  </a:lnTo>
                  <a:lnTo>
                    <a:pt x="0" y="2421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2" name="Freeform 155"/>
            <p:cNvSpPr>
              <a:spLocks noChangeAspect="1" noChangeArrowheads="1"/>
            </p:cNvSpPr>
            <p:nvPr/>
          </p:nvSpPr>
          <p:spPr bwMode="auto">
            <a:xfrm>
              <a:off x="532868" y="4316101"/>
              <a:ext cx="213307" cy="187618"/>
            </a:xfrm>
            <a:custGeom>
              <a:avLst/>
              <a:gdLst>
                <a:gd name="T0" fmla="*/ 855 w 856"/>
                <a:gd name="T1" fmla="*/ 81 h 753"/>
                <a:gd name="T2" fmla="*/ 855 w 856"/>
                <a:gd name="T3" fmla="*/ 81 h 753"/>
                <a:gd name="T4" fmla="*/ 753 w 856"/>
                <a:gd name="T5" fmla="*/ 101 h 753"/>
                <a:gd name="T6" fmla="*/ 834 w 856"/>
                <a:gd name="T7" fmla="*/ 0 h 753"/>
                <a:gd name="T8" fmla="*/ 732 w 856"/>
                <a:gd name="T9" fmla="*/ 60 h 753"/>
                <a:gd name="T10" fmla="*/ 590 w 856"/>
                <a:gd name="T11" fmla="*/ 0 h 753"/>
                <a:gd name="T12" fmla="*/ 407 w 856"/>
                <a:gd name="T13" fmla="*/ 183 h 753"/>
                <a:gd name="T14" fmla="*/ 428 w 856"/>
                <a:gd name="T15" fmla="*/ 223 h 753"/>
                <a:gd name="T16" fmla="*/ 61 w 856"/>
                <a:gd name="T17" fmla="*/ 20 h 753"/>
                <a:gd name="T18" fmla="*/ 41 w 856"/>
                <a:gd name="T19" fmla="*/ 121 h 753"/>
                <a:gd name="T20" fmla="*/ 102 w 856"/>
                <a:gd name="T21" fmla="*/ 284 h 753"/>
                <a:gd name="T22" fmla="*/ 21 w 856"/>
                <a:gd name="T23" fmla="*/ 264 h 753"/>
                <a:gd name="T24" fmla="*/ 21 w 856"/>
                <a:gd name="T25" fmla="*/ 264 h 753"/>
                <a:gd name="T26" fmla="*/ 163 w 856"/>
                <a:gd name="T27" fmla="*/ 447 h 753"/>
                <a:gd name="T28" fmla="*/ 122 w 856"/>
                <a:gd name="T29" fmla="*/ 447 h 753"/>
                <a:gd name="T30" fmla="*/ 102 w 856"/>
                <a:gd name="T31" fmla="*/ 447 h 753"/>
                <a:gd name="T32" fmla="*/ 265 w 856"/>
                <a:gd name="T33" fmla="*/ 589 h 753"/>
                <a:gd name="T34" fmla="*/ 41 w 856"/>
                <a:gd name="T35" fmla="*/ 671 h 753"/>
                <a:gd name="T36" fmla="*/ 0 w 856"/>
                <a:gd name="T37" fmla="*/ 671 h 753"/>
                <a:gd name="T38" fmla="*/ 265 w 856"/>
                <a:gd name="T39" fmla="*/ 752 h 753"/>
                <a:gd name="T40" fmla="*/ 773 w 856"/>
                <a:gd name="T41" fmla="*/ 203 h 753"/>
                <a:gd name="T42" fmla="*/ 773 w 856"/>
                <a:gd name="T43" fmla="*/ 183 h 753"/>
                <a:gd name="T44" fmla="*/ 855 w 856"/>
                <a:gd name="T45" fmla="*/ 8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6" h="753">
                  <a:moveTo>
                    <a:pt x="855" y="81"/>
                  </a:moveTo>
                  <a:lnTo>
                    <a:pt x="855" y="81"/>
                  </a:lnTo>
                  <a:cubicBezTo>
                    <a:pt x="834" y="101"/>
                    <a:pt x="793" y="101"/>
                    <a:pt x="753" y="101"/>
                  </a:cubicBezTo>
                  <a:cubicBezTo>
                    <a:pt x="793" y="81"/>
                    <a:pt x="814" y="40"/>
                    <a:pt x="834" y="0"/>
                  </a:cubicBezTo>
                  <a:cubicBezTo>
                    <a:pt x="793" y="20"/>
                    <a:pt x="773" y="40"/>
                    <a:pt x="732" y="60"/>
                  </a:cubicBezTo>
                  <a:cubicBezTo>
                    <a:pt x="692" y="20"/>
                    <a:pt x="651" y="0"/>
                    <a:pt x="590" y="0"/>
                  </a:cubicBezTo>
                  <a:cubicBezTo>
                    <a:pt x="488" y="0"/>
                    <a:pt x="407" y="81"/>
                    <a:pt x="407" y="183"/>
                  </a:cubicBezTo>
                  <a:cubicBezTo>
                    <a:pt x="407" y="203"/>
                    <a:pt x="428" y="203"/>
                    <a:pt x="428" y="223"/>
                  </a:cubicBezTo>
                  <a:cubicBezTo>
                    <a:pt x="265" y="223"/>
                    <a:pt x="142" y="142"/>
                    <a:pt x="61" y="20"/>
                  </a:cubicBezTo>
                  <a:cubicBezTo>
                    <a:pt x="41" y="60"/>
                    <a:pt x="41" y="81"/>
                    <a:pt x="41" y="121"/>
                  </a:cubicBezTo>
                  <a:cubicBezTo>
                    <a:pt x="41" y="183"/>
                    <a:pt x="61" y="244"/>
                    <a:pt x="102" y="284"/>
                  </a:cubicBezTo>
                  <a:cubicBezTo>
                    <a:pt x="81" y="284"/>
                    <a:pt x="61" y="264"/>
                    <a:pt x="21" y="264"/>
                  </a:cubicBezTo>
                  <a:lnTo>
                    <a:pt x="21" y="264"/>
                  </a:lnTo>
                  <a:cubicBezTo>
                    <a:pt x="21" y="345"/>
                    <a:pt x="81" y="427"/>
                    <a:pt x="163" y="447"/>
                  </a:cubicBezTo>
                  <a:cubicBezTo>
                    <a:pt x="163" y="447"/>
                    <a:pt x="142" y="447"/>
                    <a:pt x="122" y="447"/>
                  </a:cubicBezTo>
                  <a:lnTo>
                    <a:pt x="102" y="447"/>
                  </a:lnTo>
                  <a:cubicBezTo>
                    <a:pt x="122" y="528"/>
                    <a:pt x="183" y="589"/>
                    <a:pt x="265" y="589"/>
                  </a:cubicBezTo>
                  <a:cubicBezTo>
                    <a:pt x="204" y="630"/>
                    <a:pt x="122" y="671"/>
                    <a:pt x="41" y="671"/>
                  </a:cubicBezTo>
                  <a:cubicBezTo>
                    <a:pt x="21" y="671"/>
                    <a:pt x="0" y="671"/>
                    <a:pt x="0" y="671"/>
                  </a:cubicBezTo>
                  <a:cubicBezTo>
                    <a:pt x="81" y="711"/>
                    <a:pt x="163" y="752"/>
                    <a:pt x="265" y="752"/>
                  </a:cubicBezTo>
                  <a:cubicBezTo>
                    <a:pt x="590" y="752"/>
                    <a:pt x="773" y="447"/>
                    <a:pt x="773" y="203"/>
                  </a:cubicBezTo>
                  <a:lnTo>
                    <a:pt x="773" y="183"/>
                  </a:lnTo>
                  <a:cubicBezTo>
                    <a:pt x="814" y="142"/>
                    <a:pt x="834" y="121"/>
                    <a:pt x="85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3" name="Group 72"/>
          <p:cNvGrpSpPr/>
          <p:nvPr/>
        </p:nvGrpSpPr>
        <p:grpSpPr bwMode="auto">
          <a:xfrm>
            <a:off x="2853143" y="5439676"/>
            <a:ext cx="183249" cy="183249"/>
            <a:chOff x="1006406" y="5612169"/>
            <a:chExt cx="396603" cy="396603"/>
          </a:xfrm>
        </p:grpSpPr>
        <p:sp>
          <p:nvSpPr>
            <p:cNvPr id="44" name="Freeform 132"/>
            <p:cNvSpPr>
              <a:spLocks noChangeArrowheads="1"/>
            </p:cNvSpPr>
            <p:nvPr/>
          </p:nvSpPr>
          <p:spPr bwMode="auto">
            <a:xfrm>
              <a:off x="1006406" y="5612169"/>
              <a:ext cx="396603" cy="396603"/>
            </a:xfrm>
            <a:custGeom>
              <a:avLst/>
              <a:gdLst>
                <a:gd name="T0" fmla="*/ 0 w 2401"/>
                <a:gd name="T1" fmla="*/ 2400 h 2401"/>
                <a:gd name="T2" fmla="*/ 2400 w 2401"/>
                <a:gd name="T3" fmla="*/ 2400 h 2401"/>
                <a:gd name="T4" fmla="*/ 2400 w 2401"/>
                <a:gd name="T5" fmla="*/ 0 h 2401"/>
                <a:gd name="T6" fmla="*/ 0 w 2401"/>
                <a:gd name="T7" fmla="*/ 0 h 2401"/>
                <a:gd name="T8" fmla="*/ 0 w 2401"/>
                <a:gd name="T9" fmla="*/ 240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401">
                  <a:moveTo>
                    <a:pt x="0" y="2400"/>
                  </a:moveTo>
                  <a:lnTo>
                    <a:pt x="2400" y="2400"/>
                  </a:lnTo>
                  <a:lnTo>
                    <a:pt x="2400" y="0"/>
                  </a:lnTo>
                  <a:lnTo>
                    <a:pt x="0" y="0"/>
                  </a:lnTo>
                  <a:lnTo>
                    <a:pt x="0" y="240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5" name="Freeform 133"/>
            <p:cNvSpPr>
              <a:spLocks noChangeAspect="1" noChangeArrowheads="1"/>
            </p:cNvSpPr>
            <p:nvPr/>
          </p:nvSpPr>
          <p:spPr bwMode="auto">
            <a:xfrm>
              <a:off x="1110774" y="5704014"/>
              <a:ext cx="204566" cy="204563"/>
            </a:xfrm>
            <a:custGeom>
              <a:avLst/>
              <a:gdLst>
                <a:gd name="T0" fmla="*/ 651 w 814"/>
                <a:gd name="T1" fmla="*/ 0 h 814"/>
                <a:gd name="T2" fmla="*/ 651 w 814"/>
                <a:gd name="T3" fmla="*/ 0 h 814"/>
                <a:gd name="T4" fmla="*/ 162 w 814"/>
                <a:gd name="T5" fmla="*/ 0 h 814"/>
                <a:gd name="T6" fmla="*/ 0 w 814"/>
                <a:gd name="T7" fmla="*/ 162 h 814"/>
                <a:gd name="T8" fmla="*/ 0 w 814"/>
                <a:gd name="T9" fmla="*/ 325 h 814"/>
                <a:gd name="T10" fmla="*/ 0 w 814"/>
                <a:gd name="T11" fmla="*/ 651 h 814"/>
                <a:gd name="T12" fmla="*/ 162 w 814"/>
                <a:gd name="T13" fmla="*/ 813 h 814"/>
                <a:gd name="T14" fmla="*/ 651 w 814"/>
                <a:gd name="T15" fmla="*/ 813 h 814"/>
                <a:gd name="T16" fmla="*/ 813 w 814"/>
                <a:gd name="T17" fmla="*/ 651 h 814"/>
                <a:gd name="T18" fmla="*/ 813 w 814"/>
                <a:gd name="T19" fmla="*/ 325 h 814"/>
                <a:gd name="T20" fmla="*/ 813 w 814"/>
                <a:gd name="T21" fmla="*/ 162 h 814"/>
                <a:gd name="T22" fmla="*/ 651 w 814"/>
                <a:gd name="T23" fmla="*/ 0 h 814"/>
                <a:gd name="T24" fmla="*/ 712 w 814"/>
                <a:gd name="T25" fmla="*/ 101 h 814"/>
                <a:gd name="T26" fmla="*/ 712 w 814"/>
                <a:gd name="T27" fmla="*/ 101 h 814"/>
                <a:gd name="T28" fmla="*/ 712 w 814"/>
                <a:gd name="T29" fmla="*/ 101 h 814"/>
                <a:gd name="T30" fmla="*/ 712 w 814"/>
                <a:gd name="T31" fmla="*/ 101 h 814"/>
                <a:gd name="T32" fmla="*/ 712 w 814"/>
                <a:gd name="T33" fmla="*/ 224 h 814"/>
                <a:gd name="T34" fmla="*/ 590 w 814"/>
                <a:gd name="T35" fmla="*/ 224 h 814"/>
                <a:gd name="T36" fmla="*/ 590 w 814"/>
                <a:gd name="T37" fmla="*/ 101 h 814"/>
                <a:gd name="T38" fmla="*/ 712 w 814"/>
                <a:gd name="T39" fmla="*/ 101 h 814"/>
                <a:gd name="T40" fmla="*/ 285 w 814"/>
                <a:gd name="T41" fmla="*/ 325 h 814"/>
                <a:gd name="T42" fmla="*/ 285 w 814"/>
                <a:gd name="T43" fmla="*/ 325 h 814"/>
                <a:gd name="T44" fmla="*/ 406 w 814"/>
                <a:gd name="T45" fmla="*/ 264 h 814"/>
                <a:gd name="T46" fmla="*/ 529 w 814"/>
                <a:gd name="T47" fmla="*/ 325 h 814"/>
                <a:gd name="T48" fmla="*/ 549 w 814"/>
                <a:gd name="T49" fmla="*/ 407 h 814"/>
                <a:gd name="T50" fmla="*/ 406 w 814"/>
                <a:gd name="T51" fmla="*/ 549 h 814"/>
                <a:gd name="T52" fmla="*/ 265 w 814"/>
                <a:gd name="T53" fmla="*/ 407 h 814"/>
                <a:gd name="T54" fmla="*/ 285 w 814"/>
                <a:gd name="T55" fmla="*/ 325 h 814"/>
                <a:gd name="T56" fmla="*/ 732 w 814"/>
                <a:gd name="T57" fmla="*/ 651 h 814"/>
                <a:gd name="T58" fmla="*/ 732 w 814"/>
                <a:gd name="T59" fmla="*/ 651 h 814"/>
                <a:gd name="T60" fmla="*/ 651 w 814"/>
                <a:gd name="T61" fmla="*/ 732 h 814"/>
                <a:gd name="T62" fmla="*/ 162 w 814"/>
                <a:gd name="T63" fmla="*/ 732 h 814"/>
                <a:gd name="T64" fmla="*/ 81 w 814"/>
                <a:gd name="T65" fmla="*/ 651 h 814"/>
                <a:gd name="T66" fmla="*/ 81 w 814"/>
                <a:gd name="T67" fmla="*/ 325 h 814"/>
                <a:gd name="T68" fmla="*/ 203 w 814"/>
                <a:gd name="T69" fmla="*/ 325 h 814"/>
                <a:gd name="T70" fmla="*/ 183 w 814"/>
                <a:gd name="T71" fmla="*/ 407 h 814"/>
                <a:gd name="T72" fmla="*/ 406 w 814"/>
                <a:gd name="T73" fmla="*/ 631 h 814"/>
                <a:gd name="T74" fmla="*/ 630 w 814"/>
                <a:gd name="T75" fmla="*/ 407 h 814"/>
                <a:gd name="T76" fmla="*/ 610 w 814"/>
                <a:gd name="T77" fmla="*/ 325 h 814"/>
                <a:gd name="T78" fmla="*/ 732 w 814"/>
                <a:gd name="T79" fmla="*/ 325 h 814"/>
                <a:gd name="T80" fmla="*/ 732 w 814"/>
                <a:gd name="T81" fmla="*/ 65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4" h="814">
                  <a:moveTo>
                    <a:pt x="651" y="0"/>
                  </a:moveTo>
                  <a:lnTo>
                    <a:pt x="651" y="0"/>
                  </a:lnTo>
                  <a:cubicBezTo>
                    <a:pt x="162" y="0"/>
                    <a:pt x="162" y="0"/>
                    <a:pt x="162" y="0"/>
                  </a:cubicBezTo>
                  <a:cubicBezTo>
                    <a:pt x="81" y="0"/>
                    <a:pt x="0" y="61"/>
                    <a:pt x="0" y="162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732"/>
                    <a:pt x="81" y="813"/>
                    <a:pt x="162" y="813"/>
                  </a:cubicBezTo>
                  <a:cubicBezTo>
                    <a:pt x="651" y="813"/>
                    <a:pt x="651" y="813"/>
                    <a:pt x="651" y="813"/>
                  </a:cubicBezTo>
                  <a:cubicBezTo>
                    <a:pt x="753" y="813"/>
                    <a:pt x="813" y="732"/>
                    <a:pt x="813" y="651"/>
                  </a:cubicBezTo>
                  <a:cubicBezTo>
                    <a:pt x="813" y="325"/>
                    <a:pt x="813" y="325"/>
                    <a:pt x="813" y="325"/>
                  </a:cubicBezTo>
                  <a:cubicBezTo>
                    <a:pt x="813" y="162"/>
                    <a:pt x="813" y="162"/>
                    <a:pt x="813" y="162"/>
                  </a:cubicBezTo>
                  <a:cubicBezTo>
                    <a:pt x="813" y="61"/>
                    <a:pt x="753" y="0"/>
                    <a:pt x="651" y="0"/>
                  </a:cubicBezTo>
                  <a:close/>
                  <a:moveTo>
                    <a:pt x="712" y="101"/>
                  </a:moveTo>
                  <a:lnTo>
                    <a:pt x="712" y="101"/>
                  </a:lnTo>
                  <a:lnTo>
                    <a:pt x="712" y="101"/>
                  </a:lnTo>
                  <a:lnTo>
                    <a:pt x="712" y="101"/>
                  </a:lnTo>
                  <a:cubicBezTo>
                    <a:pt x="712" y="224"/>
                    <a:pt x="712" y="224"/>
                    <a:pt x="712" y="224"/>
                  </a:cubicBezTo>
                  <a:cubicBezTo>
                    <a:pt x="590" y="224"/>
                    <a:pt x="590" y="224"/>
                    <a:pt x="590" y="224"/>
                  </a:cubicBezTo>
                  <a:cubicBezTo>
                    <a:pt x="590" y="101"/>
                    <a:pt x="590" y="101"/>
                    <a:pt x="590" y="101"/>
                  </a:cubicBezTo>
                  <a:lnTo>
                    <a:pt x="712" y="101"/>
                  </a:lnTo>
                  <a:close/>
                  <a:moveTo>
                    <a:pt x="285" y="325"/>
                  </a:moveTo>
                  <a:lnTo>
                    <a:pt x="285" y="325"/>
                  </a:lnTo>
                  <a:cubicBezTo>
                    <a:pt x="325" y="284"/>
                    <a:pt x="366" y="264"/>
                    <a:pt x="406" y="264"/>
                  </a:cubicBezTo>
                  <a:cubicBezTo>
                    <a:pt x="447" y="264"/>
                    <a:pt x="509" y="284"/>
                    <a:pt x="529" y="325"/>
                  </a:cubicBezTo>
                  <a:cubicBezTo>
                    <a:pt x="549" y="345"/>
                    <a:pt x="549" y="366"/>
                    <a:pt x="549" y="407"/>
                  </a:cubicBezTo>
                  <a:cubicBezTo>
                    <a:pt x="549" y="488"/>
                    <a:pt x="488" y="549"/>
                    <a:pt x="406" y="549"/>
                  </a:cubicBezTo>
                  <a:cubicBezTo>
                    <a:pt x="325" y="549"/>
                    <a:pt x="265" y="488"/>
                    <a:pt x="265" y="407"/>
                  </a:cubicBezTo>
                  <a:cubicBezTo>
                    <a:pt x="265" y="366"/>
                    <a:pt x="285" y="345"/>
                    <a:pt x="285" y="325"/>
                  </a:cubicBezTo>
                  <a:close/>
                  <a:moveTo>
                    <a:pt x="732" y="651"/>
                  </a:moveTo>
                  <a:lnTo>
                    <a:pt x="732" y="651"/>
                  </a:lnTo>
                  <a:cubicBezTo>
                    <a:pt x="732" y="691"/>
                    <a:pt x="692" y="732"/>
                    <a:pt x="651" y="732"/>
                  </a:cubicBezTo>
                  <a:cubicBezTo>
                    <a:pt x="162" y="732"/>
                    <a:pt x="162" y="732"/>
                    <a:pt x="162" y="732"/>
                  </a:cubicBezTo>
                  <a:cubicBezTo>
                    <a:pt x="122" y="732"/>
                    <a:pt x="81" y="691"/>
                    <a:pt x="81" y="651"/>
                  </a:cubicBezTo>
                  <a:cubicBezTo>
                    <a:pt x="81" y="325"/>
                    <a:pt x="81" y="325"/>
                    <a:pt x="81" y="325"/>
                  </a:cubicBezTo>
                  <a:cubicBezTo>
                    <a:pt x="203" y="325"/>
                    <a:pt x="203" y="325"/>
                    <a:pt x="203" y="325"/>
                  </a:cubicBezTo>
                  <a:cubicBezTo>
                    <a:pt x="203" y="345"/>
                    <a:pt x="183" y="366"/>
                    <a:pt x="183" y="407"/>
                  </a:cubicBezTo>
                  <a:cubicBezTo>
                    <a:pt x="183" y="528"/>
                    <a:pt x="285" y="631"/>
                    <a:pt x="406" y="631"/>
                  </a:cubicBezTo>
                  <a:cubicBezTo>
                    <a:pt x="529" y="631"/>
                    <a:pt x="630" y="528"/>
                    <a:pt x="630" y="407"/>
                  </a:cubicBezTo>
                  <a:cubicBezTo>
                    <a:pt x="630" y="366"/>
                    <a:pt x="630" y="345"/>
                    <a:pt x="610" y="325"/>
                  </a:cubicBezTo>
                  <a:cubicBezTo>
                    <a:pt x="732" y="325"/>
                    <a:pt x="732" y="325"/>
                    <a:pt x="732" y="325"/>
                  </a:cubicBezTo>
                  <a:lnTo>
                    <a:pt x="732" y="6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6" name="Group 75"/>
          <p:cNvGrpSpPr/>
          <p:nvPr/>
        </p:nvGrpSpPr>
        <p:grpSpPr bwMode="auto">
          <a:xfrm>
            <a:off x="3057611" y="5437747"/>
            <a:ext cx="185178" cy="185178"/>
            <a:chOff x="1567775" y="4933138"/>
            <a:chExt cx="400248" cy="400247"/>
          </a:xfrm>
        </p:grpSpPr>
        <p:sp>
          <p:nvSpPr>
            <p:cNvPr id="47" name="Freeform 138"/>
            <p:cNvSpPr>
              <a:spLocks noChangeArrowheads="1"/>
            </p:cNvSpPr>
            <p:nvPr/>
          </p:nvSpPr>
          <p:spPr bwMode="auto">
            <a:xfrm>
              <a:off x="1567775" y="4933138"/>
              <a:ext cx="400248" cy="400247"/>
            </a:xfrm>
            <a:custGeom>
              <a:avLst/>
              <a:gdLst>
                <a:gd name="T0" fmla="*/ 0 w 2422"/>
                <a:gd name="T1" fmla="*/ 2422 h 2423"/>
                <a:gd name="T2" fmla="*/ 2421 w 2422"/>
                <a:gd name="T3" fmla="*/ 2422 h 2423"/>
                <a:gd name="T4" fmla="*/ 2421 w 2422"/>
                <a:gd name="T5" fmla="*/ 0 h 2423"/>
                <a:gd name="T6" fmla="*/ 0 w 2422"/>
                <a:gd name="T7" fmla="*/ 0 h 2423"/>
                <a:gd name="T8" fmla="*/ 0 w 2422"/>
                <a:gd name="T9" fmla="*/ 2422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2" h="2423">
                  <a:moveTo>
                    <a:pt x="0" y="2422"/>
                  </a:moveTo>
                  <a:lnTo>
                    <a:pt x="2421" y="2422"/>
                  </a:lnTo>
                  <a:lnTo>
                    <a:pt x="2421" y="0"/>
                  </a:lnTo>
                  <a:lnTo>
                    <a:pt x="0" y="0"/>
                  </a:lnTo>
                  <a:lnTo>
                    <a:pt x="0" y="2422"/>
                  </a:lnTo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48" name="Freeform 139"/>
            <p:cNvSpPr>
              <a:spLocks noChangeAspect="1" noChangeArrowheads="1"/>
            </p:cNvSpPr>
            <p:nvPr/>
          </p:nvSpPr>
          <p:spPr bwMode="auto">
            <a:xfrm>
              <a:off x="1659498" y="5029032"/>
              <a:ext cx="204292" cy="187614"/>
            </a:xfrm>
            <a:custGeom>
              <a:avLst/>
              <a:gdLst>
                <a:gd name="T0" fmla="*/ 184 w 815"/>
                <a:gd name="T1" fmla="*/ 753 h 754"/>
                <a:gd name="T2" fmla="*/ 184 w 815"/>
                <a:gd name="T3" fmla="*/ 753 h 754"/>
                <a:gd name="T4" fmla="*/ 21 w 815"/>
                <a:gd name="T5" fmla="*/ 753 h 754"/>
                <a:gd name="T6" fmla="*/ 21 w 815"/>
                <a:gd name="T7" fmla="*/ 244 h 754"/>
                <a:gd name="T8" fmla="*/ 184 w 815"/>
                <a:gd name="T9" fmla="*/ 244 h 754"/>
                <a:gd name="T10" fmla="*/ 184 w 815"/>
                <a:gd name="T11" fmla="*/ 753 h 754"/>
                <a:gd name="T12" fmla="*/ 102 w 815"/>
                <a:gd name="T13" fmla="*/ 183 h 754"/>
                <a:gd name="T14" fmla="*/ 102 w 815"/>
                <a:gd name="T15" fmla="*/ 183 h 754"/>
                <a:gd name="T16" fmla="*/ 102 w 815"/>
                <a:gd name="T17" fmla="*/ 183 h 754"/>
                <a:gd name="T18" fmla="*/ 0 w 815"/>
                <a:gd name="T19" fmla="*/ 102 h 754"/>
                <a:gd name="T20" fmla="*/ 102 w 815"/>
                <a:gd name="T21" fmla="*/ 0 h 754"/>
                <a:gd name="T22" fmla="*/ 204 w 815"/>
                <a:gd name="T23" fmla="*/ 102 h 754"/>
                <a:gd name="T24" fmla="*/ 102 w 815"/>
                <a:gd name="T25" fmla="*/ 183 h 754"/>
                <a:gd name="T26" fmla="*/ 814 w 815"/>
                <a:gd name="T27" fmla="*/ 753 h 754"/>
                <a:gd name="T28" fmla="*/ 814 w 815"/>
                <a:gd name="T29" fmla="*/ 753 h 754"/>
                <a:gd name="T30" fmla="*/ 631 w 815"/>
                <a:gd name="T31" fmla="*/ 753 h 754"/>
                <a:gd name="T32" fmla="*/ 631 w 815"/>
                <a:gd name="T33" fmla="*/ 489 h 754"/>
                <a:gd name="T34" fmla="*/ 550 w 815"/>
                <a:gd name="T35" fmla="*/ 387 h 754"/>
                <a:gd name="T36" fmla="*/ 468 w 815"/>
                <a:gd name="T37" fmla="*/ 448 h 754"/>
                <a:gd name="T38" fmla="*/ 448 w 815"/>
                <a:gd name="T39" fmla="*/ 489 h 754"/>
                <a:gd name="T40" fmla="*/ 448 w 815"/>
                <a:gd name="T41" fmla="*/ 753 h 754"/>
                <a:gd name="T42" fmla="*/ 285 w 815"/>
                <a:gd name="T43" fmla="*/ 753 h 754"/>
                <a:gd name="T44" fmla="*/ 285 w 815"/>
                <a:gd name="T45" fmla="*/ 244 h 754"/>
                <a:gd name="T46" fmla="*/ 448 w 815"/>
                <a:gd name="T47" fmla="*/ 244 h 754"/>
                <a:gd name="T48" fmla="*/ 448 w 815"/>
                <a:gd name="T49" fmla="*/ 326 h 754"/>
                <a:gd name="T50" fmla="*/ 611 w 815"/>
                <a:gd name="T51" fmla="*/ 244 h 754"/>
                <a:gd name="T52" fmla="*/ 814 w 815"/>
                <a:gd name="T53" fmla="*/ 468 h 754"/>
                <a:gd name="T54" fmla="*/ 814 w 815"/>
                <a:gd name="T5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5" h="754">
                  <a:moveTo>
                    <a:pt x="184" y="753"/>
                  </a:moveTo>
                  <a:lnTo>
                    <a:pt x="184" y="753"/>
                  </a:lnTo>
                  <a:cubicBezTo>
                    <a:pt x="21" y="753"/>
                    <a:pt x="21" y="753"/>
                    <a:pt x="21" y="753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84" y="244"/>
                    <a:pt x="184" y="244"/>
                    <a:pt x="184" y="244"/>
                  </a:cubicBezTo>
                  <a:lnTo>
                    <a:pt x="184" y="753"/>
                  </a:lnTo>
                  <a:close/>
                  <a:moveTo>
                    <a:pt x="102" y="183"/>
                  </a:moveTo>
                  <a:lnTo>
                    <a:pt x="102" y="183"/>
                  </a:lnTo>
                  <a:lnTo>
                    <a:pt x="102" y="183"/>
                  </a:lnTo>
                  <a:cubicBezTo>
                    <a:pt x="41" y="183"/>
                    <a:pt x="0" y="143"/>
                    <a:pt x="0" y="102"/>
                  </a:cubicBezTo>
                  <a:cubicBezTo>
                    <a:pt x="0" y="41"/>
                    <a:pt x="41" y="0"/>
                    <a:pt x="102" y="0"/>
                  </a:cubicBezTo>
                  <a:cubicBezTo>
                    <a:pt x="163" y="0"/>
                    <a:pt x="184" y="41"/>
                    <a:pt x="204" y="102"/>
                  </a:cubicBezTo>
                  <a:cubicBezTo>
                    <a:pt x="204" y="143"/>
                    <a:pt x="163" y="183"/>
                    <a:pt x="102" y="183"/>
                  </a:cubicBezTo>
                  <a:close/>
                  <a:moveTo>
                    <a:pt x="814" y="753"/>
                  </a:moveTo>
                  <a:lnTo>
                    <a:pt x="814" y="753"/>
                  </a:lnTo>
                  <a:cubicBezTo>
                    <a:pt x="631" y="753"/>
                    <a:pt x="631" y="753"/>
                    <a:pt x="631" y="753"/>
                  </a:cubicBezTo>
                  <a:cubicBezTo>
                    <a:pt x="631" y="489"/>
                    <a:pt x="631" y="489"/>
                    <a:pt x="631" y="489"/>
                  </a:cubicBezTo>
                  <a:cubicBezTo>
                    <a:pt x="631" y="427"/>
                    <a:pt x="611" y="387"/>
                    <a:pt x="550" y="387"/>
                  </a:cubicBezTo>
                  <a:cubicBezTo>
                    <a:pt x="509" y="387"/>
                    <a:pt x="468" y="407"/>
                    <a:pt x="468" y="448"/>
                  </a:cubicBezTo>
                  <a:cubicBezTo>
                    <a:pt x="448" y="448"/>
                    <a:pt x="448" y="468"/>
                    <a:pt x="448" y="489"/>
                  </a:cubicBezTo>
                  <a:cubicBezTo>
                    <a:pt x="448" y="753"/>
                    <a:pt x="448" y="753"/>
                    <a:pt x="448" y="753"/>
                  </a:cubicBezTo>
                  <a:cubicBezTo>
                    <a:pt x="285" y="753"/>
                    <a:pt x="285" y="753"/>
                    <a:pt x="285" y="753"/>
                  </a:cubicBezTo>
                  <a:cubicBezTo>
                    <a:pt x="285" y="753"/>
                    <a:pt x="285" y="285"/>
                    <a:pt x="285" y="244"/>
                  </a:cubicBezTo>
                  <a:cubicBezTo>
                    <a:pt x="448" y="244"/>
                    <a:pt x="448" y="244"/>
                    <a:pt x="448" y="244"/>
                  </a:cubicBezTo>
                  <a:cubicBezTo>
                    <a:pt x="448" y="326"/>
                    <a:pt x="448" y="326"/>
                    <a:pt x="448" y="326"/>
                  </a:cubicBezTo>
                  <a:cubicBezTo>
                    <a:pt x="468" y="285"/>
                    <a:pt x="530" y="244"/>
                    <a:pt x="611" y="244"/>
                  </a:cubicBezTo>
                  <a:cubicBezTo>
                    <a:pt x="733" y="244"/>
                    <a:pt x="814" y="326"/>
                    <a:pt x="814" y="468"/>
                  </a:cubicBezTo>
                  <a:lnTo>
                    <a:pt x="814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78"/>
          <p:cNvGrpSpPr/>
          <p:nvPr/>
        </p:nvGrpSpPr>
        <p:grpSpPr bwMode="auto">
          <a:xfrm>
            <a:off x="2650604" y="5437747"/>
            <a:ext cx="183250" cy="185178"/>
            <a:chOff x="1006406" y="4216039"/>
            <a:chExt cx="396603" cy="400248"/>
          </a:xfrm>
        </p:grpSpPr>
        <p:sp>
          <p:nvSpPr>
            <p:cNvPr id="50" name="Freeform 152"/>
            <p:cNvSpPr>
              <a:spLocks noChangeArrowheads="1"/>
            </p:cNvSpPr>
            <p:nvPr/>
          </p:nvSpPr>
          <p:spPr bwMode="auto">
            <a:xfrm>
              <a:off x="1006406" y="4216039"/>
              <a:ext cx="396603" cy="400248"/>
            </a:xfrm>
            <a:custGeom>
              <a:avLst/>
              <a:gdLst>
                <a:gd name="T0" fmla="*/ 0 w 2401"/>
                <a:gd name="T1" fmla="*/ 2421 h 2422"/>
                <a:gd name="T2" fmla="*/ 2400 w 2401"/>
                <a:gd name="T3" fmla="*/ 2421 h 2422"/>
                <a:gd name="T4" fmla="*/ 2400 w 2401"/>
                <a:gd name="T5" fmla="*/ 0 h 2422"/>
                <a:gd name="T6" fmla="*/ 0 w 2401"/>
                <a:gd name="T7" fmla="*/ 0 h 2422"/>
                <a:gd name="T8" fmla="*/ 0 w 2401"/>
                <a:gd name="T9" fmla="*/ 2421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422">
                  <a:moveTo>
                    <a:pt x="0" y="2421"/>
                  </a:moveTo>
                  <a:lnTo>
                    <a:pt x="2400" y="2421"/>
                  </a:lnTo>
                  <a:lnTo>
                    <a:pt x="2400" y="0"/>
                  </a:lnTo>
                  <a:lnTo>
                    <a:pt x="0" y="0"/>
                  </a:lnTo>
                  <a:lnTo>
                    <a:pt x="0" y="2421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1" name="Freeform 153"/>
            <p:cNvSpPr>
              <a:spLocks noChangeAspect="1" noChangeArrowheads="1"/>
            </p:cNvSpPr>
            <p:nvPr/>
          </p:nvSpPr>
          <p:spPr bwMode="auto">
            <a:xfrm>
              <a:off x="1152524" y="4311933"/>
              <a:ext cx="104368" cy="216801"/>
            </a:xfrm>
            <a:custGeom>
              <a:avLst/>
              <a:gdLst>
                <a:gd name="T0" fmla="*/ 406 w 407"/>
                <a:gd name="T1" fmla="*/ 285 h 876"/>
                <a:gd name="T2" fmla="*/ 406 w 407"/>
                <a:gd name="T3" fmla="*/ 285 h 876"/>
                <a:gd name="T4" fmla="*/ 264 w 407"/>
                <a:gd name="T5" fmla="*/ 285 h 876"/>
                <a:gd name="T6" fmla="*/ 264 w 407"/>
                <a:gd name="T7" fmla="*/ 204 h 876"/>
                <a:gd name="T8" fmla="*/ 305 w 407"/>
                <a:gd name="T9" fmla="*/ 163 h 876"/>
                <a:gd name="T10" fmla="*/ 406 w 407"/>
                <a:gd name="T11" fmla="*/ 163 h 876"/>
                <a:gd name="T12" fmla="*/ 406 w 407"/>
                <a:gd name="T13" fmla="*/ 0 h 876"/>
                <a:gd name="T14" fmla="*/ 264 w 407"/>
                <a:gd name="T15" fmla="*/ 0 h 876"/>
                <a:gd name="T16" fmla="*/ 81 w 407"/>
                <a:gd name="T17" fmla="*/ 183 h 876"/>
                <a:gd name="T18" fmla="*/ 81 w 407"/>
                <a:gd name="T19" fmla="*/ 285 h 876"/>
                <a:gd name="T20" fmla="*/ 0 w 407"/>
                <a:gd name="T21" fmla="*/ 285 h 876"/>
                <a:gd name="T22" fmla="*/ 0 w 407"/>
                <a:gd name="T23" fmla="*/ 427 h 876"/>
                <a:gd name="T24" fmla="*/ 81 w 407"/>
                <a:gd name="T25" fmla="*/ 427 h 876"/>
                <a:gd name="T26" fmla="*/ 81 w 407"/>
                <a:gd name="T27" fmla="*/ 875 h 876"/>
                <a:gd name="T28" fmla="*/ 264 w 407"/>
                <a:gd name="T29" fmla="*/ 875 h 876"/>
                <a:gd name="T30" fmla="*/ 264 w 407"/>
                <a:gd name="T31" fmla="*/ 427 h 876"/>
                <a:gd name="T32" fmla="*/ 386 w 407"/>
                <a:gd name="T33" fmla="*/ 427 h 876"/>
                <a:gd name="T34" fmla="*/ 406 w 407"/>
                <a:gd name="T35" fmla="*/ 285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7" h="876">
                  <a:moveTo>
                    <a:pt x="406" y="285"/>
                  </a:moveTo>
                  <a:lnTo>
                    <a:pt x="406" y="285"/>
                  </a:lnTo>
                  <a:cubicBezTo>
                    <a:pt x="264" y="285"/>
                    <a:pt x="264" y="285"/>
                    <a:pt x="264" y="285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163"/>
                    <a:pt x="285" y="163"/>
                    <a:pt x="305" y="163"/>
                  </a:cubicBezTo>
                  <a:cubicBezTo>
                    <a:pt x="325" y="163"/>
                    <a:pt x="406" y="163"/>
                    <a:pt x="406" y="163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122" y="0"/>
                    <a:pt x="81" y="122"/>
                    <a:pt x="81" y="183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81" y="631"/>
                    <a:pt x="81" y="875"/>
                    <a:pt x="81" y="875"/>
                  </a:cubicBezTo>
                  <a:cubicBezTo>
                    <a:pt x="264" y="875"/>
                    <a:pt x="264" y="875"/>
                    <a:pt x="264" y="875"/>
                  </a:cubicBezTo>
                  <a:cubicBezTo>
                    <a:pt x="264" y="875"/>
                    <a:pt x="264" y="631"/>
                    <a:pt x="264" y="427"/>
                  </a:cubicBezTo>
                  <a:cubicBezTo>
                    <a:pt x="386" y="427"/>
                    <a:pt x="386" y="427"/>
                    <a:pt x="386" y="427"/>
                  </a:cubicBezTo>
                  <a:lnTo>
                    <a:pt x="406" y="2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grpSp>
        <p:nvGrpSpPr>
          <p:cNvPr id="52" name="Group 81"/>
          <p:cNvGrpSpPr/>
          <p:nvPr/>
        </p:nvGrpSpPr>
        <p:grpSpPr bwMode="auto">
          <a:xfrm>
            <a:off x="2449994" y="5437747"/>
            <a:ext cx="183250" cy="185178"/>
            <a:chOff x="445038" y="4216039"/>
            <a:chExt cx="397332" cy="400248"/>
          </a:xfrm>
        </p:grpSpPr>
        <p:sp>
          <p:nvSpPr>
            <p:cNvPr id="53" name="Freeform 154"/>
            <p:cNvSpPr>
              <a:spLocks noChangeArrowheads="1"/>
            </p:cNvSpPr>
            <p:nvPr/>
          </p:nvSpPr>
          <p:spPr bwMode="auto">
            <a:xfrm>
              <a:off x="445038" y="4216039"/>
              <a:ext cx="397332" cy="400248"/>
            </a:xfrm>
            <a:custGeom>
              <a:avLst/>
              <a:gdLst>
                <a:gd name="T0" fmla="*/ 0 w 2402"/>
                <a:gd name="T1" fmla="*/ 2421 h 2422"/>
                <a:gd name="T2" fmla="*/ 2401 w 2402"/>
                <a:gd name="T3" fmla="*/ 2421 h 2422"/>
                <a:gd name="T4" fmla="*/ 2401 w 2402"/>
                <a:gd name="T5" fmla="*/ 0 h 2422"/>
                <a:gd name="T6" fmla="*/ 0 w 2402"/>
                <a:gd name="T7" fmla="*/ 0 h 2422"/>
                <a:gd name="T8" fmla="*/ 0 w 2402"/>
                <a:gd name="T9" fmla="*/ 2421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2" h="2422">
                  <a:moveTo>
                    <a:pt x="0" y="2421"/>
                  </a:moveTo>
                  <a:lnTo>
                    <a:pt x="2401" y="2421"/>
                  </a:lnTo>
                  <a:lnTo>
                    <a:pt x="2401" y="0"/>
                  </a:lnTo>
                  <a:lnTo>
                    <a:pt x="0" y="0"/>
                  </a:lnTo>
                  <a:lnTo>
                    <a:pt x="0" y="2421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4" name="Freeform 155"/>
            <p:cNvSpPr>
              <a:spLocks noChangeAspect="1" noChangeArrowheads="1"/>
            </p:cNvSpPr>
            <p:nvPr/>
          </p:nvSpPr>
          <p:spPr bwMode="auto">
            <a:xfrm>
              <a:off x="532870" y="4316101"/>
              <a:ext cx="213303" cy="187618"/>
            </a:xfrm>
            <a:custGeom>
              <a:avLst/>
              <a:gdLst>
                <a:gd name="T0" fmla="*/ 855 w 856"/>
                <a:gd name="T1" fmla="*/ 81 h 753"/>
                <a:gd name="T2" fmla="*/ 855 w 856"/>
                <a:gd name="T3" fmla="*/ 81 h 753"/>
                <a:gd name="T4" fmla="*/ 753 w 856"/>
                <a:gd name="T5" fmla="*/ 101 h 753"/>
                <a:gd name="T6" fmla="*/ 834 w 856"/>
                <a:gd name="T7" fmla="*/ 0 h 753"/>
                <a:gd name="T8" fmla="*/ 732 w 856"/>
                <a:gd name="T9" fmla="*/ 60 h 753"/>
                <a:gd name="T10" fmla="*/ 590 w 856"/>
                <a:gd name="T11" fmla="*/ 0 h 753"/>
                <a:gd name="T12" fmla="*/ 407 w 856"/>
                <a:gd name="T13" fmla="*/ 183 h 753"/>
                <a:gd name="T14" fmla="*/ 428 w 856"/>
                <a:gd name="T15" fmla="*/ 223 h 753"/>
                <a:gd name="T16" fmla="*/ 61 w 856"/>
                <a:gd name="T17" fmla="*/ 20 h 753"/>
                <a:gd name="T18" fmla="*/ 41 w 856"/>
                <a:gd name="T19" fmla="*/ 121 h 753"/>
                <a:gd name="T20" fmla="*/ 102 w 856"/>
                <a:gd name="T21" fmla="*/ 284 h 753"/>
                <a:gd name="T22" fmla="*/ 21 w 856"/>
                <a:gd name="T23" fmla="*/ 264 h 753"/>
                <a:gd name="T24" fmla="*/ 21 w 856"/>
                <a:gd name="T25" fmla="*/ 264 h 753"/>
                <a:gd name="T26" fmla="*/ 163 w 856"/>
                <a:gd name="T27" fmla="*/ 447 h 753"/>
                <a:gd name="T28" fmla="*/ 122 w 856"/>
                <a:gd name="T29" fmla="*/ 447 h 753"/>
                <a:gd name="T30" fmla="*/ 102 w 856"/>
                <a:gd name="T31" fmla="*/ 447 h 753"/>
                <a:gd name="T32" fmla="*/ 265 w 856"/>
                <a:gd name="T33" fmla="*/ 589 h 753"/>
                <a:gd name="T34" fmla="*/ 41 w 856"/>
                <a:gd name="T35" fmla="*/ 671 h 753"/>
                <a:gd name="T36" fmla="*/ 0 w 856"/>
                <a:gd name="T37" fmla="*/ 671 h 753"/>
                <a:gd name="T38" fmla="*/ 265 w 856"/>
                <a:gd name="T39" fmla="*/ 752 h 753"/>
                <a:gd name="T40" fmla="*/ 773 w 856"/>
                <a:gd name="T41" fmla="*/ 203 h 753"/>
                <a:gd name="T42" fmla="*/ 773 w 856"/>
                <a:gd name="T43" fmla="*/ 183 h 753"/>
                <a:gd name="T44" fmla="*/ 855 w 856"/>
                <a:gd name="T45" fmla="*/ 8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6" h="753">
                  <a:moveTo>
                    <a:pt x="855" y="81"/>
                  </a:moveTo>
                  <a:lnTo>
                    <a:pt x="855" y="81"/>
                  </a:lnTo>
                  <a:cubicBezTo>
                    <a:pt x="834" y="101"/>
                    <a:pt x="793" y="101"/>
                    <a:pt x="753" y="101"/>
                  </a:cubicBezTo>
                  <a:cubicBezTo>
                    <a:pt x="793" y="81"/>
                    <a:pt x="814" y="40"/>
                    <a:pt x="834" y="0"/>
                  </a:cubicBezTo>
                  <a:cubicBezTo>
                    <a:pt x="793" y="20"/>
                    <a:pt x="773" y="40"/>
                    <a:pt x="732" y="60"/>
                  </a:cubicBezTo>
                  <a:cubicBezTo>
                    <a:pt x="692" y="20"/>
                    <a:pt x="651" y="0"/>
                    <a:pt x="590" y="0"/>
                  </a:cubicBezTo>
                  <a:cubicBezTo>
                    <a:pt x="488" y="0"/>
                    <a:pt x="407" y="81"/>
                    <a:pt x="407" y="183"/>
                  </a:cubicBezTo>
                  <a:cubicBezTo>
                    <a:pt x="407" y="203"/>
                    <a:pt x="428" y="203"/>
                    <a:pt x="428" y="223"/>
                  </a:cubicBezTo>
                  <a:cubicBezTo>
                    <a:pt x="265" y="223"/>
                    <a:pt x="142" y="142"/>
                    <a:pt x="61" y="20"/>
                  </a:cubicBezTo>
                  <a:cubicBezTo>
                    <a:pt x="41" y="60"/>
                    <a:pt x="41" y="81"/>
                    <a:pt x="41" y="121"/>
                  </a:cubicBezTo>
                  <a:cubicBezTo>
                    <a:pt x="41" y="183"/>
                    <a:pt x="61" y="244"/>
                    <a:pt x="102" y="284"/>
                  </a:cubicBezTo>
                  <a:cubicBezTo>
                    <a:pt x="81" y="284"/>
                    <a:pt x="61" y="264"/>
                    <a:pt x="21" y="264"/>
                  </a:cubicBezTo>
                  <a:lnTo>
                    <a:pt x="21" y="264"/>
                  </a:lnTo>
                  <a:cubicBezTo>
                    <a:pt x="21" y="345"/>
                    <a:pt x="81" y="427"/>
                    <a:pt x="163" y="447"/>
                  </a:cubicBezTo>
                  <a:cubicBezTo>
                    <a:pt x="163" y="447"/>
                    <a:pt x="142" y="447"/>
                    <a:pt x="122" y="447"/>
                  </a:cubicBezTo>
                  <a:lnTo>
                    <a:pt x="102" y="447"/>
                  </a:lnTo>
                  <a:cubicBezTo>
                    <a:pt x="122" y="528"/>
                    <a:pt x="183" y="589"/>
                    <a:pt x="265" y="589"/>
                  </a:cubicBezTo>
                  <a:cubicBezTo>
                    <a:pt x="204" y="630"/>
                    <a:pt x="122" y="671"/>
                    <a:pt x="41" y="671"/>
                  </a:cubicBezTo>
                  <a:cubicBezTo>
                    <a:pt x="21" y="671"/>
                    <a:pt x="0" y="671"/>
                    <a:pt x="0" y="671"/>
                  </a:cubicBezTo>
                  <a:cubicBezTo>
                    <a:pt x="81" y="711"/>
                    <a:pt x="163" y="752"/>
                    <a:pt x="265" y="752"/>
                  </a:cubicBezTo>
                  <a:cubicBezTo>
                    <a:pt x="590" y="752"/>
                    <a:pt x="773" y="447"/>
                    <a:pt x="773" y="203"/>
                  </a:cubicBezTo>
                  <a:lnTo>
                    <a:pt x="773" y="183"/>
                  </a:lnTo>
                  <a:cubicBezTo>
                    <a:pt x="814" y="142"/>
                    <a:pt x="834" y="121"/>
                    <a:pt x="85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223" name="Flowchart: Alternate Process 335"/>
          <p:cNvSpPr>
            <a:spLocks noChangeAspect="1"/>
          </p:cNvSpPr>
          <p:nvPr/>
        </p:nvSpPr>
        <p:spPr>
          <a:xfrm>
            <a:off x="5238212" y="5013760"/>
            <a:ext cx="3762353" cy="470010"/>
          </a:xfrm>
          <a:prstGeom prst="flowChartAlternateProcess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>
                <a:sym typeface="+mn-ea"/>
              </a:rPr>
              <a:t>Thiết kế hệ thống</a:t>
            </a:r>
            <a:endParaRPr lang="en-US" altLang="id-ID"/>
          </a:p>
        </p:txBody>
      </p:sp>
      <p:sp>
        <p:nvSpPr>
          <p:cNvPr id="225" name="Flowchart: Alternate Process 337"/>
          <p:cNvSpPr>
            <a:spLocks noChangeAspect="1"/>
          </p:cNvSpPr>
          <p:nvPr/>
        </p:nvSpPr>
        <p:spPr>
          <a:xfrm>
            <a:off x="5238212" y="4221705"/>
            <a:ext cx="3762353" cy="470011"/>
          </a:xfrm>
          <a:prstGeom prst="flowChartAlternateProcess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/>
              <a:t>Phân tích hệ thống</a:t>
            </a:r>
            <a:endParaRPr lang="en-US" altLang="id-ID"/>
          </a:p>
        </p:txBody>
      </p:sp>
      <p:sp>
        <p:nvSpPr>
          <p:cNvPr id="2" name="Flowchart: Alternate Process 335"/>
          <p:cNvSpPr>
            <a:spLocks noChangeAspect="1"/>
          </p:cNvSpPr>
          <p:nvPr/>
        </p:nvSpPr>
        <p:spPr>
          <a:xfrm>
            <a:off x="5238212" y="3443405"/>
            <a:ext cx="3744000" cy="467717"/>
          </a:xfrm>
          <a:prstGeom prst="flowChartAlternateProcess">
            <a:avLst/>
          </a:prstGeom>
          <a:solidFill>
            <a:srgbClr val="5FAFD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/>
              <a:t>Tổng quan đề tài</a:t>
            </a:r>
            <a:endParaRPr lang="en-US" altLang="id-ID"/>
          </a:p>
        </p:txBody>
      </p:sp>
      <p:sp>
        <p:nvSpPr>
          <p:cNvPr id="233" name="Flowchart: Alternate Process 335"/>
          <p:cNvSpPr>
            <a:spLocks noChangeAspect="1"/>
          </p:cNvSpPr>
          <p:nvPr/>
        </p:nvSpPr>
        <p:spPr>
          <a:xfrm>
            <a:off x="5238212" y="5806875"/>
            <a:ext cx="3762353" cy="470010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/>
              <a:t>Kết luận và demo ứng dụng</a:t>
            </a:r>
            <a:endParaRPr lang="en-US" alt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100945"/>
            <a:ext cx="12258508" cy="2758643"/>
            <a:chOff x="0" y="4802188"/>
            <a:chExt cx="9142413" cy="2057400"/>
          </a:xfrm>
          <a:gradFill>
            <a:gsLst>
              <a:gs pos="0">
                <a:srgbClr val="00B050"/>
              </a:gs>
              <a:gs pos="100000">
                <a:srgbClr val="00B0F0"/>
              </a:gs>
            </a:gsLst>
            <a:lin ang="18900000" scaled="1"/>
          </a:gradFill>
        </p:grpSpPr>
        <p:sp>
          <p:nvSpPr>
            <p:cNvPr id="3" name="TextBox 1"/>
            <p:cNvSpPr txBox="1"/>
            <p:nvPr/>
          </p:nvSpPr>
          <p:spPr>
            <a:xfrm>
              <a:off x="7554913" y="6527800"/>
              <a:ext cx="990600" cy="23018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 </a:t>
              </a:r>
              <a:r>
                <a:rPr lang="id-ID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-</a:t>
              </a:r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 0</a:t>
              </a:r>
              <a:fld id="{F3F1A129-154B-493E-9246-9BEE4A2A54EE}" type="slidenum"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</a:fld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 </a:t>
              </a:r>
              <a:r>
                <a:rPr lang="id-ID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-</a:t>
              </a:r>
              <a:endParaRPr lang="id-ID" sz="9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4" name="Freeform 13"/>
            <p:cNvSpPr/>
            <p:nvPr/>
          </p:nvSpPr>
          <p:spPr bwMode="auto">
            <a:xfrm>
              <a:off x="7621588" y="5748338"/>
              <a:ext cx="1520825" cy="1111250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" name="Freeform 14"/>
            <p:cNvSpPr>
              <a:spLocks noEditPoints="1"/>
            </p:cNvSpPr>
            <p:nvPr/>
          </p:nvSpPr>
          <p:spPr bwMode="auto">
            <a:xfrm>
              <a:off x="6094413" y="4981575"/>
              <a:ext cx="1527175" cy="187801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" name="Freeform 15"/>
            <p:cNvSpPr/>
            <p:nvPr/>
          </p:nvSpPr>
          <p:spPr bwMode="auto">
            <a:xfrm>
              <a:off x="4572000" y="5438775"/>
              <a:ext cx="1522413" cy="1420813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" name="Freeform 16"/>
            <p:cNvSpPr/>
            <p:nvPr/>
          </p:nvSpPr>
          <p:spPr bwMode="auto">
            <a:xfrm>
              <a:off x="3051175" y="5164138"/>
              <a:ext cx="1520825" cy="1695450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1524000" y="4802188"/>
              <a:ext cx="1527175" cy="2057400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" name="Freeform 18"/>
            <p:cNvSpPr>
              <a:spLocks noEditPoints="1"/>
            </p:cNvSpPr>
            <p:nvPr/>
          </p:nvSpPr>
          <p:spPr bwMode="auto">
            <a:xfrm>
              <a:off x="0" y="4868863"/>
              <a:ext cx="1524000" cy="1990725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18" name="TextBox 11"/>
          <p:cNvSpPr txBox="1"/>
          <p:nvPr/>
        </p:nvSpPr>
        <p:spPr>
          <a:xfrm>
            <a:off x="4455840" y="2592902"/>
            <a:ext cx="32013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bg1">
                    <a:lumMod val="50000"/>
                  </a:schemeClr>
                </a:solidFill>
              </a:rPr>
              <a:t>WELCOME</a:t>
            </a:r>
            <a:endParaRPr lang="id-ID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401127" y="3315854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 noChangeAspect="1"/>
          </p:cNvGrpSpPr>
          <p:nvPr/>
        </p:nvGrpSpPr>
        <p:grpSpPr bwMode="auto">
          <a:xfrm>
            <a:off x="501225" y="1029784"/>
            <a:ext cx="3618193" cy="4899962"/>
            <a:chOff x="1545598" y="1694764"/>
            <a:chExt cx="2915859" cy="3953705"/>
          </a:xfrm>
        </p:grpSpPr>
        <p:pic>
          <p:nvPicPr>
            <p:cNvPr id="3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598" y="1694764"/>
              <a:ext cx="2915859" cy="395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9"/>
            <p:cNvSpPr/>
            <p:nvPr/>
          </p:nvSpPr>
          <p:spPr>
            <a:xfrm>
              <a:off x="2194238" y="2136896"/>
              <a:ext cx="1654256" cy="28682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>
                <a:prstClr val="black">
                  <a:alpha val="58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sz="1350" dirty="0">
                <a:latin typeface="Ubuntu" panose="020B050403060203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087280" y="1340089"/>
            <a:ext cx="3881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Tổng quan đề tài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6348" y="1970592"/>
            <a:ext cx="5624074" cy="33718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Lý do chọn đề tài?</a:t>
            </a:r>
            <a:endParaRPr lang="en-US" altLang="zh-CN" sz="16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Oval 45"/>
          <p:cNvSpPr>
            <a:spLocks noChangeAspect="1"/>
          </p:cNvSpPr>
          <p:nvPr/>
        </p:nvSpPr>
        <p:spPr>
          <a:xfrm>
            <a:off x="4118986" y="4277159"/>
            <a:ext cx="595312" cy="593725"/>
          </a:xfrm>
          <a:prstGeom prst="ellipse">
            <a:avLst/>
          </a:prstGeom>
          <a:solidFill>
            <a:srgbClr val="00B0F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sp>
        <p:nvSpPr>
          <p:cNvPr id="10" name="Oval 44"/>
          <p:cNvSpPr>
            <a:spLocks noChangeAspect="1"/>
          </p:cNvSpPr>
          <p:nvPr/>
        </p:nvSpPr>
        <p:spPr>
          <a:xfrm>
            <a:off x="4118986" y="3379269"/>
            <a:ext cx="595312" cy="593725"/>
          </a:xfrm>
          <a:prstGeom prst="ellipse">
            <a:avLst/>
          </a:prstGeom>
          <a:solidFill>
            <a:srgbClr val="00B05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sp>
        <p:nvSpPr>
          <p:cNvPr id="11" name="Oval 43"/>
          <p:cNvSpPr>
            <a:spLocks noChangeAspect="1"/>
          </p:cNvSpPr>
          <p:nvPr/>
        </p:nvSpPr>
        <p:spPr>
          <a:xfrm>
            <a:off x="4116128" y="2501064"/>
            <a:ext cx="593725" cy="593725"/>
          </a:xfrm>
          <a:prstGeom prst="ellipse">
            <a:avLst/>
          </a:prstGeom>
          <a:solidFill>
            <a:srgbClr val="92D05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grpSp>
        <p:nvGrpSpPr>
          <p:cNvPr id="12" name="Group 26"/>
          <p:cNvGrpSpPr/>
          <p:nvPr/>
        </p:nvGrpSpPr>
        <p:grpSpPr>
          <a:xfrm>
            <a:off x="4310108" y="3510340"/>
            <a:ext cx="206621" cy="300236"/>
            <a:chOff x="-1587" y="-1587"/>
            <a:chExt cx="4211637" cy="6119812"/>
          </a:xfrm>
          <a:solidFill>
            <a:schemeClr val="bg1"/>
          </a:solidFill>
        </p:grpSpPr>
        <p:sp>
          <p:nvSpPr>
            <p:cNvPr id="13" name="Freeform 39"/>
            <p:cNvSpPr>
              <a:spLocks noEditPoints="1"/>
            </p:cNvSpPr>
            <p:nvPr/>
          </p:nvSpPr>
          <p:spPr bwMode="auto">
            <a:xfrm>
              <a:off x="-1587" y="-1587"/>
              <a:ext cx="4211637" cy="6119812"/>
            </a:xfrm>
            <a:custGeom>
              <a:avLst/>
              <a:gdLst>
                <a:gd name="T0" fmla="*/ 560 w 1120"/>
                <a:gd name="T1" fmla="*/ 0 h 1629"/>
                <a:gd name="T2" fmla="*/ 0 w 1120"/>
                <a:gd name="T3" fmla="*/ 560 h 1629"/>
                <a:gd name="T4" fmla="*/ 256 w 1120"/>
                <a:gd name="T5" fmla="*/ 1174 h 1629"/>
                <a:gd name="T6" fmla="*/ 560 w 1120"/>
                <a:gd name="T7" fmla="*/ 1629 h 1629"/>
                <a:gd name="T8" fmla="*/ 864 w 1120"/>
                <a:gd name="T9" fmla="*/ 1175 h 1629"/>
                <a:gd name="T10" fmla="*/ 1120 w 1120"/>
                <a:gd name="T11" fmla="*/ 560 h 1629"/>
                <a:gd name="T12" fmla="*/ 560 w 1120"/>
                <a:gd name="T13" fmla="*/ 0 h 1629"/>
                <a:gd name="T14" fmla="*/ 692 w 1120"/>
                <a:gd name="T15" fmla="*/ 1383 h 1629"/>
                <a:gd name="T16" fmla="*/ 440 w 1120"/>
                <a:gd name="T17" fmla="*/ 1415 h 1629"/>
                <a:gd name="T18" fmla="*/ 409 w 1120"/>
                <a:gd name="T19" fmla="*/ 1319 h 1629"/>
                <a:gd name="T20" fmla="*/ 409 w 1120"/>
                <a:gd name="T21" fmla="*/ 1317 h 1629"/>
                <a:gd name="T22" fmla="*/ 724 w 1120"/>
                <a:gd name="T23" fmla="*/ 1278 h 1629"/>
                <a:gd name="T24" fmla="*/ 710 w 1120"/>
                <a:gd name="T25" fmla="*/ 1323 h 1629"/>
                <a:gd name="T26" fmla="*/ 692 w 1120"/>
                <a:gd name="T27" fmla="*/ 1383 h 1629"/>
                <a:gd name="T28" fmla="*/ 394 w 1120"/>
                <a:gd name="T29" fmla="*/ 1268 h 1629"/>
                <a:gd name="T30" fmla="*/ 363 w 1120"/>
                <a:gd name="T31" fmla="*/ 1171 h 1629"/>
                <a:gd name="T32" fmla="*/ 758 w 1120"/>
                <a:gd name="T33" fmla="*/ 1171 h 1629"/>
                <a:gd name="T34" fmla="*/ 740 w 1120"/>
                <a:gd name="T35" fmla="*/ 1225 h 1629"/>
                <a:gd name="T36" fmla="*/ 394 w 1120"/>
                <a:gd name="T37" fmla="*/ 1268 h 1629"/>
                <a:gd name="T38" fmla="*/ 560 w 1120"/>
                <a:gd name="T39" fmla="*/ 1527 h 1629"/>
                <a:gd name="T40" fmla="*/ 458 w 1120"/>
                <a:gd name="T41" fmla="*/ 1464 h 1629"/>
                <a:gd name="T42" fmla="*/ 674 w 1120"/>
                <a:gd name="T43" fmla="*/ 1437 h 1629"/>
                <a:gd name="T44" fmla="*/ 560 w 1120"/>
                <a:gd name="T45" fmla="*/ 1527 h 1629"/>
                <a:gd name="T46" fmla="*/ 798 w 1120"/>
                <a:gd name="T47" fmla="*/ 1069 h 1629"/>
                <a:gd name="T48" fmla="*/ 323 w 1120"/>
                <a:gd name="T49" fmla="*/ 1069 h 1629"/>
                <a:gd name="T50" fmla="*/ 237 w 1120"/>
                <a:gd name="T51" fmla="*/ 905 h 1629"/>
                <a:gd name="T52" fmla="*/ 102 w 1120"/>
                <a:gd name="T53" fmla="*/ 560 h 1629"/>
                <a:gd name="T54" fmla="*/ 560 w 1120"/>
                <a:gd name="T55" fmla="*/ 102 h 1629"/>
                <a:gd name="T56" fmla="*/ 1018 w 1120"/>
                <a:gd name="T57" fmla="*/ 560 h 1629"/>
                <a:gd name="T58" fmla="*/ 883 w 1120"/>
                <a:gd name="T59" fmla="*/ 906 h 1629"/>
                <a:gd name="T60" fmla="*/ 798 w 1120"/>
                <a:gd name="T61" fmla="*/ 1069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0" h="1629">
                  <a:moveTo>
                    <a:pt x="560" y="0"/>
                  </a:moveTo>
                  <a:cubicBezTo>
                    <a:pt x="251" y="0"/>
                    <a:pt x="0" y="251"/>
                    <a:pt x="0" y="560"/>
                  </a:cubicBezTo>
                  <a:cubicBezTo>
                    <a:pt x="0" y="765"/>
                    <a:pt x="188" y="983"/>
                    <a:pt x="256" y="1174"/>
                  </a:cubicBezTo>
                  <a:cubicBezTo>
                    <a:pt x="358" y="1459"/>
                    <a:pt x="347" y="1629"/>
                    <a:pt x="560" y="1629"/>
                  </a:cubicBezTo>
                  <a:cubicBezTo>
                    <a:pt x="776" y="1629"/>
                    <a:pt x="762" y="1459"/>
                    <a:pt x="864" y="1175"/>
                  </a:cubicBezTo>
                  <a:cubicBezTo>
                    <a:pt x="932" y="983"/>
                    <a:pt x="1120" y="764"/>
                    <a:pt x="1120" y="560"/>
                  </a:cubicBezTo>
                  <a:cubicBezTo>
                    <a:pt x="1120" y="251"/>
                    <a:pt x="869" y="0"/>
                    <a:pt x="560" y="0"/>
                  </a:cubicBezTo>
                  <a:close/>
                  <a:moveTo>
                    <a:pt x="692" y="1383"/>
                  </a:moveTo>
                  <a:cubicBezTo>
                    <a:pt x="440" y="1415"/>
                    <a:pt x="440" y="1415"/>
                    <a:pt x="440" y="1415"/>
                  </a:cubicBezTo>
                  <a:cubicBezTo>
                    <a:pt x="431" y="1389"/>
                    <a:pt x="421" y="1358"/>
                    <a:pt x="409" y="1319"/>
                  </a:cubicBezTo>
                  <a:cubicBezTo>
                    <a:pt x="409" y="1318"/>
                    <a:pt x="409" y="1318"/>
                    <a:pt x="409" y="1317"/>
                  </a:cubicBezTo>
                  <a:cubicBezTo>
                    <a:pt x="724" y="1278"/>
                    <a:pt x="724" y="1278"/>
                    <a:pt x="724" y="1278"/>
                  </a:cubicBezTo>
                  <a:cubicBezTo>
                    <a:pt x="719" y="1293"/>
                    <a:pt x="714" y="1309"/>
                    <a:pt x="710" y="1323"/>
                  </a:cubicBezTo>
                  <a:cubicBezTo>
                    <a:pt x="704" y="1346"/>
                    <a:pt x="698" y="1365"/>
                    <a:pt x="692" y="1383"/>
                  </a:cubicBezTo>
                  <a:close/>
                  <a:moveTo>
                    <a:pt x="394" y="1268"/>
                  </a:moveTo>
                  <a:cubicBezTo>
                    <a:pt x="385" y="1237"/>
                    <a:pt x="374" y="1205"/>
                    <a:pt x="363" y="1171"/>
                  </a:cubicBezTo>
                  <a:cubicBezTo>
                    <a:pt x="758" y="1171"/>
                    <a:pt x="758" y="1171"/>
                    <a:pt x="758" y="1171"/>
                  </a:cubicBezTo>
                  <a:cubicBezTo>
                    <a:pt x="752" y="1189"/>
                    <a:pt x="745" y="1208"/>
                    <a:pt x="740" y="1225"/>
                  </a:cubicBezTo>
                  <a:lnTo>
                    <a:pt x="394" y="1268"/>
                  </a:lnTo>
                  <a:close/>
                  <a:moveTo>
                    <a:pt x="560" y="1527"/>
                  </a:moveTo>
                  <a:cubicBezTo>
                    <a:pt x="508" y="1527"/>
                    <a:pt x="485" y="1521"/>
                    <a:pt x="458" y="1464"/>
                  </a:cubicBezTo>
                  <a:cubicBezTo>
                    <a:pt x="674" y="1437"/>
                    <a:pt x="674" y="1437"/>
                    <a:pt x="674" y="1437"/>
                  </a:cubicBezTo>
                  <a:cubicBezTo>
                    <a:pt x="643" y="1521"/>
                    <a:pt x="620" y="1527"/>
                    <a:pt x="560" y="1527"/>
                  </a:cubicBezTo>
                  <a:close/>
                  <a:moveTo>
                    <a:pt x="798" y="1069"/>
                  </a:moveTo>
                  <a:cubicBezTo>
                    <a:pt x="323" y="1069"/>
                    <a:pt x="323" y="1069"/>
                    <a:pt x="323" y="1069"/>
                  </a:cubicBezTo>
                  <a:cubicBezTo>
                    <a:pt x="297" y="1014"/>
                    <a:pt x="267" y="959"/>
                    <a:pt x="237" y="905"/>
                  </a:cubicBezTo>
                  <a:cubicBezTo>
                    <a:pt x="170" y="786"/>
                    <a:pt x="102" y="664"/>
                    <a:pt x="102" y="560"/>
                  </a:cubicBezTo>
                  <a:cubicBezTo>
                    <a:pt x="102" y="307"/>
                    <a:pt x="307" y="102"/>
                    <a:pt x="560" y="102"/>
                  </a:cubicBezTo>
                  <a:cubicBezTo>
                    <a:pt x="813" y="102"/>
                    <a:pt x="1018" y="307"/>
                    <a:pt x="1018" y="560"/>
                  </a:cubicBezTo>
                  <a:cubicBezTo>
                    <a:pt x="1018" y="663"/>
                    <a:pt x="949" y="786"/>
                    <a:pt x="883" y="906"/>
                  </a:cubicBezTo>
                  <a:cubicBezTo>
                    <a:pt x="853" y="960"/>
                    <a:pt x="823" y="1014"/>
                    <a:pt x="798" y="10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Lato" panose="020F0502020204030203" pitchFamily="34" charset="0"/>
              </a:endParaRPr>
            </a:p>
          </p:txBody>
        </p:sp>
        <p:sp>
          <p:nvSpPr>
            <p:cNvPr id="14" name="Freeform 40"/>
            <p:cNvSpPr/>
            <p:nvPr/>
          </p:nvSpPr>
          <p:spPr bwMode="auto">
            <a:xfrm>
              <a:off x="957263" y="955675"/>
              <a:ext cx="1239837" cy="1239837"/>
            </a:xfrm>
            <a:custGeom>
              <a:avLst/>
              <a:gdLst>
                <a:gd name="T0" fmla="*/ 305 w 330"/>
                <a:gd name="T1" fmla="*/ 0 h 330"/>
                <a:gd name="T2" fmla="*/ 0 w 330"/>
                <a:gd name="T3" fmla="*/ 305 h 330"/>
                <a:gd name="T4" fmla="*/ 25 w 330"/>
                <a:gd name="T5" fmla="*/ 330 h 330"/>
                <a:gd name="T6" fmla="*/ 50 w 330"/>
                <a:gd name="T7" fmla="*/ 305 h 330"/>
                <a:gd name="T8" fmla="*/ 305 w 330"/>
                <a:gd name="T9" fmla="*/ 50 h 330"/>
                <a:gd name="T10" fmla="*/ 330 w 330"/>
                <a:gd name="T11" fmla="*/ 25 h 330"/>
                <a:gd name="T12" fmla="*/ 305 w 330"/>
                <a:gd name="T1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330">
                  <a:moveTo>
                    <a:pt x="305" y="0"/>
                  </a:moveTo>
                  <a:cubicBezTo>
                    <a:pt x="137" y="0"/>
                    <a:pt x="0" y="137"/>
                    <a:pt x="0" y="305"/>
                  </a:cubicBezTo>
                  <a:cubicBezTo>
                    <a:pt x="0" y="319"/>
                    <a:pt x="11" y="330"/>
                    <a:pt x="25" y="330"/>
                  </a:cubicBezTo>
                  <a:cubicBezTo>
                    <a:pt x="39" y="330"/>
                    <a:pt x="50" y="319"/>
                    <a:pt x="50" y="305"/>
                  </a:cubicBezTo>
                  <a:cubicBezTo>
                    <a:pt x="50" y="165"/>
                    <a:pt x="165" y="50"/>
                    <a:pt x="305" y="50"/>
                  </a:cubicBezTo>
                  <a:cubicBezTo>
                    <a:pt x="319" y="50"/>
                    <a:pt x="330" y="39"/>
                    <a:pt x="330" y="25"/>
                  </a:cubicBezTo>
                  <a:cubicBezTo>
                    <a:pt x="330" y="11"/>
                    <a:pt x="319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Lato" panose="020F0502020204030203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813600" y="4319995"/>
            <a:ext cx="39287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sym typeface="+mn-ea"/>
              </a:rPr>
              <a:t>Nhu cầu mua sắm và chất lượng người dùng tăng cao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14061" y="3415351"/>
            <a:ext cx="39287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Hình thức thanh toán điên tử đang dần thay thế hình thức thanh toán viễn thông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13542" y="2638977"/>
            <a:ext cx="392879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Với thời đại 4.0, hay còn gọi là thời đại công nghệ.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192173" y="50800"/>
            <a:ext cx="2078182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2" r="16234"/>
          <a:stretch>
            <a:fillRect/>
          </a:stretch>
        </p:blipFill>
        <p:spPr>
          <a:xfrm>
            <a:off x="1306195" y="1577975"/>
            <a:ext cx="2052955" cy="3555365"/>
          </a:xfrm>
          <a:prstGeom prst="rect">
            <a:avLst/>
          </a:prstGeom>
        </p:spPr>
      </p:pic>
      <p:sp>
        <p:nvSpPr>
          <p:cNvPr id="23" name="Freeform 45"/>
          <p:cNvSpPr>
            <a:spLocks noChangeAspect="1" noEditPoints="1"/>
          </p:cNvSpPr>
          <p:nvPr/>
        </p:nvSpPr>
        <p:spPr bwMode="auto">
          <a:xfrm>
            <a:off x="4218940" y="2609850"/>
            <a:ext cx="327025" cy="322580"/>
          </a:xfrm>
          <a:custGeom>
            <a:avLst/>
            <a:gdLst>
              <a:gd name="T0" fmla="*/ 419 w 425"/>
              <a:gd name="T1" fmla="*/ 2 h 425"/>
              <a:gd name="T2" fmla="*/ 411 w 425"/>
              <a:gd name="T3" fmla="*/ 0 h 425"/>
              <a:gd name="T4" fmla="*/ 404 w 425"/>
              <a:gd name="T5" fmla="*/ 3 h 425"/>
              <a:gd name="T6" fmla="*/ 6 w 425"/>
              <a:gd name="T7" fmla="*/ 268 h 425"/>
              <a:gd name="T8" fmla="*/ 0 w 425"/>
              <a:gd name="T9" fmla="*/ 280 h 425"/>
              <a:gd name="T10" fmla="*/ 8 w 425"/>
              <a:gd name="T11" fmla="*/ 291 h 425"/>
              <a:gd name="T12" fmla="*/ 112 w 425"/>
              <a:gd name="T13" fmla="*/ 333 h 425"/>
              <a:gd name="T14" fmla="*/ 161 w 425"/>
              <a:gd name="T15" fmla="*/ 418 h 425"/>
              <a:gd name="T16" fmla="*/ 172 w 425"/>
              <a:gd name="T17" fmla="*/ 425 h 425"/>
              <a:gd name="T18" fmla="*/ 173 w 425"/>
              <a:gd name="T19" fmla="*/ 425 h 425"/>
              <a:gd name="T20" fmla="*/ 184 w 425"/>
              <a:gd name="T21" fmla="*/ 419 h 425"/>
              <a:gd name="T22" fmla="*/ 211 w 425"/>
              <a:gd name="T23" fmla="*/ 373 h 425"/>
              <a:gd name="T24" fmla="*/ 340 w 425"/>
              <a:gd name="T25" fmla="*/ 424 h 425"/>
              <a:gd name="T26" fmla="*/ 345 w 425"/>
              <a:gd name="T27" fmla="*/ 425 h 425"/>
              <a:gd name="T28" fmla="*/ 352 w 425"/>
              <a:gd name="T29" fmla="*/ 423 h 425"/>
              <a:gd name="T30" fmla="*/ 358 w 425"/>
              <a:gd name="T31" fmla="*/ 414 h 425"/>
              <a:gd name="T32" fmla="*/ 424 w 425"/>
              <a:gd name="T33" fmla="*/ 16 h 425"/>
              <a:gd name="T34" fmla="*/ 419 w 425"/>
              <a:gd name="T35" fmla="*/ 2 h 425"/>
              <a:gd name="T36" fmla="*/ 42 w 425"/>
              <a:gd name="T37" fmla="*/ 276 h 425"/>
              <a:gd name="T38" fmla="*/ 349 w 425"/>
              <a:gd name="T39" fmla="*/ 71 h 425"/>
              <a:gd name="T40" fmla="*/ 126 w 425"/>
              <a:gd name="T41" fmla="*/ 310 h 425"/>
              <a:gd name="T42" fmla="*/ 122 w 425"/>
              <a:gd name="T43" fmla="*/ 308 h 425"/>
              <a:gd name="T44" fmla="*/ 42 w 425"/>
              <a:gd name="T45" fmla="*/ 276 h 425"/>
              <a:gd name="T46" fmla="*/ 135 w 425"/>
              <a:gd name="T47" fmla="*/ 320 h 425"/>
              <a:gd name="T48" fmla="*/ 135 w 425"/>
              <a:gd name="T49" fmla="*/ 320 h 425"/>
              <a:gd name="T50" fmla="*/ 386 w 425"/>
              <a:gd name="T51" fmla="*/ 51 h 425"/>
              <a:gd name="T52" fmla="*/ 172 w 425"/>
              <a:gd name="T53" fmla="*/ 384 h 425"/>
              <a:gd name="T54" fmla="*/ 135 w 425"/>
              <a:gd name="T55" fmla="*/ 320 h 425"/>
              <a:gd name="T56" fmla="*/ 335 w 425"/>
              <a:gd name="T57" fmla="*/ 393 h 425"/>
              <a:gd name="T58" fmla="*/ 221 w 425"/>
              <a:gd name="T59" fmla="*/ 348 h 425"/>
              <a:gd name="T60" fmla="*/ 213 w 425"/>
              <a:gd name="T61" fmla="*/ 346 h 425"/>
              <a:gd name="T62" fmla="*/ 388 w 425"/>
              <a:gd name="T63" fmla="*/ 76 h 425"/>
              <a:gd name="T64" fmla="*/ 335 w 425"/>
              <a:gd name="T65" fmla="*/ 3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25" h="425">
                <a:moveTo>
                  <a:pt x="419" y="2"/>
                </a:moveTo>
                <a:cubicBezTo>
                  <a:pt x="416" y="1"/>
                  <a:pt x="414" y="0"/>
                  <a:pt x="411" y="0"/>
                </a:cubicBezTo>
                <a:cubicBezTo>
                  <a:pt x="409" y="0"/>
                  <a:pt x="406" y="1"/>
                  <a:pt x="404" y="3"/>
                </a:cubicBezTo>
                <a:cubicBezTo>
                  <a:pt x="6" y="268"/>
                  <a:pt x="6" y="268"/>
                  <a:pt x="6" y="268"/>
                </a:cubicBezTo>
                <a:cubicBezTo>
                  <a:pt x="2" y="271"/>
                  <a:pt x="0" y="276"/>
                  <a:pt x="0" y="280"/>
                </a:cubicBezTo>
                <a:cubicBezTo>
                  <a:pt x="1" y="285"/>
                  <a:pt x="4" y="290"/>
                  <a:pt x="8" y="291"/>
                </a:cubicBezTo>
                <a:cubicBezTo>
                  <a:pt x="112" y="333"/>
                  <a:pt x="112" y="333"/>
                  <a:pt x="112" y="333"/>
                </a:cubicBezTo>
                <a:cubicBezTo>
                  <a:pt x="161" y="418"/>
                  <a:pt x="161" y="418"/>
                  <a:pt x="161" y="418"/>
                </a:cubicBezTo>
                <a:cubicBezTo>
                  <a:pt x="163" y="422"/>
                  <a:pt x="168" y="425"/>
                  <a:pt x="172" y="425"/>
                </a:cubicBezTo>
                <a:cubicBezTo>
                  <a:pt x="172" y="425"/>
                  <a:pt x="172" y="425"/>
                  <a:pt x="173" y="425"/>
                </a:cubicBezTo>
                <a:cubicBezTo>
                  <a:pt x="177" y="425"/>
                  <a:pt x="181" y="423"/>
                  <a:pt x="184" y="419"/>
                </a:cubicBezTo>
                <a:cubicBezTo>
                  <a:pt x="211" y="373"/>
                  <a:pt x="211" y="373"/>
                  <a:pt x="211" y="373"/>
                </a:cubicBezTo>
                <a:cubicBezTo>
                  <a:pt x="340" y="424"/>
                  <a:pt x="340" y="424"/>
                  <a:pt x="340" y="424"/>
                </a:cubicBezTo>
                <a:cubicBezTo>
                  <a:pt x="342" y="425"/>
                  <a:pt x="343" y="425"/>
                  <a:pt x="345" y="425"/>
                </a:cubicBezTo>
                <a:cubicBezTo>
                  <a:pt x="347" y="425"/>
                  <a:pt x="350" y="424"/>
                  <a:pt x="352" y="423"/>
                </a:cubicBezTo>
                <a:cubicBezTo>
                  <a:pt x="355" y="421"/>
                  <a:pt x="357" y="418"/>
                  <a:pt x="358" y="414"/>
                </a:cubicBezTo>
                <a:cubicBezTo>
                  <a:pt x="424" y="16"/>
                  <a:pt x="424" y="16"/>
                  <a:pt x="424" y="16"/>
                </a:cubicBezTo>
                <a:cubicBezTo>
                  <a:pt x="425" y="11"/>
                  <a:pt x="423" y="5"/>
                  <a:pt x="419" y="2"/>
                </a:cubicBezTo>
                <a:close/>
                <a:moveTo>
                  <a:pt x="42" y="276"/>
                </a:moveTo>
                <a:cubicBezTo>
                  <a:pt x="349" y="71"/>
                  <a:pt x="349" y="71"/>
                  <a:pt x="349" y="71"/>
                </a:cubicBezTo>
                <a:cubicBezTo>
                  <a:pt x="126" y="310"/>
                  <a:pt x="126" y="310"/>
                  <a:pt x="126" y="310"/>
                </a:cubicBezTo>
                <a:cubicBezTo>
                  <a:pt x="124" y="310"/>
                  <a:pt x="123" y="309"/>
                  <a:pt x="122" y="308"/>
                </a:cubicBezTo>
                <a:lnTo>
                  <a:pt x="42" y="276"/>
                </a:lnTo>
                <a:close/>
                <a:moveTo>
                  <a:pt x="135" y="320"/>
                </a:moveTo>
                <a:cubicBezTo>
                  <a:pt x="135" y="320"/>
                  <a:pt x="135" y="320"/>
                  <a:pt x="135" y="320"/>
                </a:cubicBezTo>
                <a:cubicBezTo>
                  <a:pt x="386" y="51"/>
                  <a:pt x="386" y="51"/>
                  <a:pt x="386" y="51"/>
                </a:cubicBezTo>
                <a:cubicBezTo>
                  <a:pt x="172" y="384"/>
                  <a:pt x="172" y="384"/>
                  <a:pt x="172" y="384"/>
                </a:cubicBezTo>
                <a:lnTo>
                  <a:pt x="135" y="320"/>
                </a:lnTo>
                <a:close/>
                <a:moveTo>
                  <a:pt x="335" y="393"/>
                </a:moveTo>
                <a:cubicBezTo>
                  <a:pt x="221" y="348"/>
                  <a:pt x="221" y="348"/>
                  <a:pt x="221" y="348"/>
                </a:cubicBezTo>
                <a:cubicBezTo>
                  <a:pt x="219" y="347"/>
                  <a:pt x="216" y="347"/>
                  <a:pt x="213" y="346"/>
                </a:cubicBezTo>
                <a:cubicBezTo>
                  <a:pt x="388" y="76"/>
                  <a:pt x="388" y="76"/>
                  <a:pt x="388" y="76"/>
                </a:cubicBezTo>
                <a:lnTo>
                  <a:pt x="335" y="3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68580" tIns="34290" rIns="68580" bIns="3429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>
              <a:latin typeface="+mn-lt"/>
            </a:endParaRPr>
          </a:p>
        </p:txBody>
      </p:sp>
      <p:sp>
        <p:nvSpPr>
          <p:cNvPr id="24" name="Freeform 7"/>
          <p:cNvSpPr>
            <a:spLocks noChangeAspect="1" noEditPoints="1"/>
          </p:cNvSpPr>
          <p:nvPr/>
        </p:nvSpPr>
        <p:spPr bwMode="auto">
          <a:xfrm>
            <a:off x="4250055" y="4388485"/>
            <a:ext cx="326390" cy="346710"/>
          </a:xfrm>
          <a:custGeom>
            <a:avLst/>
            <a:gdLst>
              <a:gd name="T0" fmla="*/ 263 w 296"/>
              <a:gd name="T1" fmla="*/ 67 h 296"/>
              <a:gd name="T2" fmla="*/ 259 w 296"/>
              <a:gd name="T3" fmla="*/ 19 h 296"/>
              <a:gd name="T4" fmla="*/ 55 w 296"/>
              <a:gd name="T5" fmla="*/ 0 h 296"/>
              <a:gd name="T6" fmla="*/ 37 w 296"/>
              <a:gd name="T7" fmla="*/ 63 h 296"/>
              <a:gd name="T8" fmla="*/ 5 w 296"/>
              <a:gd name="T9" fmla="*/ 104 h 296"/>
              <a:gd name="T10" fmla="*/ 0 w 296"/>
              <a:gd name="T11" fmla="*/ 130 h 296"/>
              <a:gd name="T12" fmla="*/ 28 w 296"/>
              <a:gd name="T13" fmla="*/ 158 h 296"/>
              <a:gd name="T14" fmla="*/ 46 w 296"/>
              <a:gd name="T15" fmla="*/ 296 h 296"/>
              <a:gd name="T16" fmla="*/ 268 w 296"/>
              <a:gd name="T17" fmla="*/ 278 h 296"/>
              <a:gd name="T18" fmla="*/ 268 w 296"/>
              <a:gd name="T19" fmla="*/ 158 h 296"/>
              <a:gd name="T20" fmla="*/ 296 w 296"/>
              <a:gd name="T21" fmla="*/ 121 h 296"/>
              <a:gd name="T22" fmla="*/ 241 w 296"/>
              <a:gd name="T23" fmla="*/ 19 h 296"/>
              <a:gd name="T24" fmla="*/ 55 w 296"/>
              <a:gd name="T25" fmla="*/ 56 h 296"/>
              <a:gd name="T26" fmla="*/ 55 w 296"/>
              <a:gd name="T27" fmla="*/ 19 h 296"/>
              <a:gd name="T28" fmla="*/ 94 w 296"/>
              <a:gd name="T29" fmla="*/ 139 h 296"/>
              <a:gd name="T30" fmla="*/ 93 w 296"/>
              <a:gd name="T31" fmla="*/ 74 h 296"/>
              <a:gd name="T32" fmla="*/ 94 w 296"/>
              <a:gd name="T33" fmla="*/ 139 h 296"/>
              <a:gd name="T34" fmla="*/ 143 w 296"/>
              <a:gd name="T35" fmla="*/ 74 h 296"/>
              <a:gd name="T36" fmla="*/ 104 w 296"/>
              <a:gd name="T37" fmla="*/ 139 h 296"/>
              <a:gd name="T38" fmla="*/ 153 w 296"/>
              <a:gd name="T39" fmla="*/ 74 h 296"/>
              <a:gd name="T40" fmla="*/ 192 w 296"/>
              <a:gd name="T41" fmla="*/ 139 h 296"/>
              <a:gd name="T42" fmla="*/ 153 w 296"/>
              <a:gd name="T43" fmla="*/ 74 h 296"/>
              <a:gd name="T44" fmla="*/ 204 w 296"/>
              <a:gd name="T45" fmla="*/ 74 h 296"/>
              <a:gd name="T46" fmla="*/ 202 w 296"/>
              <a:gd name="T47" fmla="*/ 139 h 296"/>
              <a:gd name="T48" fmla="*/ 18 w 296"/>
              <a:gd name="T49" fmla="*/ 130 h 296"/>
              <a:gd name="T50" fmla="*/ 20 w 296"/>
              <a:gd name="T51" fmla="*/ 115 h 296"/>
              <a:gd name="T52" fmla="*/ 55 w 296"/>
              <a:gd name="T53" fmla="*/ 74 h 296"/>
              <a:gd name="T54" fmla="*/ 45 w 296"/>
              <a:gd name="T55" fmla="*/ 139 h 296"/>
              <a:gd name="T56" fmla="*/ 18 w 296"/>
              <a:gd name="T57" fmla="*/ 130 h 296"/>
              <a:gd name="T58" fmla="*/ 116 w 296"/>
              <a:gd name="T59" fmla="*/ 278 h 296"/>
              <a:gd name="T60" fmla="*/ 185 w 296"/>
              <a:gd name="T61" fmla="*/ 185 h 296"/>
              <a:gd name="T62" fmla="*/ 250 w 296"/>
              <a:gd name="T63" fmla="*/ 278 h 296"/>
              <a:gd name="T64" fmla="*/ 194 w 296"/>
              <a:gd name="T65" fmla="*/ 185 h 296"/>
              <a:gd name="T66" fmla="*/ 116 w 296"/>
              <a:gd name="T67" fmla="*/ 176 h 296"/>
              <a:gd name="T68" fmla="*/ 106 w 296"/>
              <a:gd name="T69" fmla="*/ 278 h 296"/>
              <a:gd name="T70" fmla="*/ 46 w 296"/>
              <a:gd name="T71" fmla="*/ 158 h 296"/>
              <a:gd name="T72" fmla="*/ 250 w 296"/>
              <a:gd name="T73" fmla="*/ 278 h 296"/>
              <a:gd name="T74" fmla="*/ 268 w 296"/>
              <a:gd name="T75" fmla="*/ 139 h 296"/>
              <a:gd name="T76" fmla="*/ 214 w 296"/>
              <a:gd name="T77" fmla="*/ 74 h 296"/>
              <a:gd name="T78" fmla="*/ 241 w 296"/>
              <a:gd name="T79" fmla="*/ 74 h 296"/>
              <a:gd name="T80" fmla="*/ 276 w 296"/>
              <a:gd name="T81" fmla="*/ 115 h 296"/>
              <a:gd name="T82" fmla="*/ 278 w 296"/>
              <a:gd name="T83" fmla="*/ 13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6" h="296">
                <a:moveTo>
                  <a:pt x="291" y="104"/>
                </a:moveTo>
                <a:cubicBezTo>
                  <a:pt x="263" y="67"/>
                  <a:pt x="263" y="67"/>
                  <a:pt x="263" y="67"/>
                </a:cubicBezTo>
                <a:cubicBezTo>
                  <a:pt x="262" y="66"/>
                  <a:pt x="260" y="64"/>
                  <a:pt x="259" y="63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59" y="9"/>
                  <a:pt x="251" y="0"/>
                  <a:pt x="241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5" y="0"/>
                  <a:pt x="37" y="9"/>
                  <a:pt x="37" y="19"/>
                </a:cubicBezTo>
                <a:cubicBezTo>
                  <a:pt x="37" y="63"/>
                  <a:pt x="37" y="63"/>
                  <a:pt x="37" y="63"/>
                </a:cubicBezTo>
                <a:cubicBezTo>
                  <a:pt x="36" y="64"/>
                  <a:pt x="34" y="66"/>
                  <a:pt x="33" y="67"/>
                </a:cubicBezTo>
                <a:cubicBezTo>
                  <a:pt x="5" y="104"/>
                  <a:pt x="5" y="104"/>
                  <a:pt x="5" y="104"/>
                </a:cubicBezTo>
                <a:cubicBezTo>
                  <a:pt x="2" y="109"/>
                  <a:pt x="0" y="115"/>
                  <a:pt x="0" y="121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45"/>
                  <a:pt x="12" y="158"/>
                  <a:pt x="28" y="158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278"/>
                  <a:pt x="28" y="278"/>
                  <a:pt x="28" y="278"/>
                </a:cubicBezTo>
                <a:cubicBezTo>
                  <a:pt x="28" y="288"/>
                  <a:pt x="36" y="296"/>
                  <a:pt x="46" y="296"/>
                </a:cubicBezTo>
                <a:cubicBezTo>
                  <a:pt x="250" y="296"/>
                  <a:pt x="250" y="296"/>
                  <a:pt x="250" y="296"/>
                </a:cubicBezTo>
                <a:cubicBezTo>
                  <a:pt x="260" y="296"/>
                  <a:pt x="268" y="288"/>
                  <a:pt x="268" y="278"/>
                </a:cubicBezTo>
                <a:cubicBezTo>
                  <a:pt x="268" y="158"/>
                  <a:pt x="268" y="158"/>
                  <a:pt x="268" y="158"/>
                </a:cubicBezTo>
                <a:cubicBezTo>
                  <a:pt x="268" y="158"/>
                  <a:pt x="268" y="158"/>
                  <a:pt x="268" y="158"/>
                </a:cubicBezTo>
                <a:cubicBezTo>
                  <a:pt x="284" y="158"/>
                  <a:pt x="296" y="145"/>
                  <a:pt x="296" y="130"/>
                </a:cubicBezTo>
                <a:cubicBezTo>
                  <a:pt x="296" y="121"/>
                  <a:pt x="296" y="121"/>
                  <a:pt x="296" y="121"/>
                </a:cubicBezTo>
                <a:cubicBezTo>
                  <a:pt x="296" y="115"/>
                  <a:pt x="294" y="109"/>
                  <a:pt x="291" y="104"/>
                </a:cubicBezTo>
                <a:close/>
                <a:moveTo>
                  <a:pt x="241" y="19"/>
                </a:moveTo>
                <a:cubicBezTo>
                  <a:pt x="241" y="56"/>
                  <a:pt x="241" y="56"/>
                  <a:pt x="241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19"/>
                  <a:pt x="55" y="19"/>
                  <a:pt x="55" y="19"/>
                </a:cubicBezTo>
                <a:lnTo>
                  <a:pt x="241" y="19"/>
                </a:lnTo>
                <a:close/>
                <a:moveTo>
                  <a:pt x="94" y="139"/>
                </a:moveTo>
                <a:cubicBezTo>
                  <a:pt x="55" y="139"/>
                  <a:pt x="55" y="139"/>
                  <a:pt x="55" y="139"/>
                </a:cubicBezTo>
                <a:cubicBezTo>
                  <a:pt x="93" y="74"/>
                  <a:pt x="93" y="74"/>
                  <a:pt x="93" y="74"/>
                </a:cubicBezTo>
                <a:cubicBezTo>
                  <a:pt x="113" y="74"/>
                  <a:pt x="113" y="74"/>
                  <a:pt x="113" y="74"/>
                </a:cubicBezTo>
                <a:lnTo>
                  <a:pt x="94" y="139"/>
                </a:lnTo>
                <a:close/>
                <a:moveTo>
                  <a:pt x="122" y="74"/>
                </a:moveTo>
                <a:cubicBezTo>
                  <a:pt x="143" y="74"/>
                  <a:pt x="143" y="74"/>
                  <a:pt x="143" y="74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04" y="139"/>
                  <a:pt x="104" y="139"/>
                  <a:pt x="104" y="139"/>
                </a:cubicBezTo>
                <a:lnTo>
                  <a:pt x="122" y="74"/>
                </a:lnTo>
                <a:close/>
                <a:moveTo>
                  <a:pt x="153" y="74"/>
                </a:moveTo>
                <a:cubicBezTo>
                  <a:pt x="174" y="74"/>
                  <a:pt x="174" y="74"/>
                  <a:pt x="174" y="74"/>
                </a:cubicBezTo>
                <a:cubicBezTo>
                  <a:pt x="192" y="139"/>
                  <a:pt x="192" y="139"/>
                  <a:pt x="192" y="139"/>
                </a:cubicBezTo>
                <a:cubicBezTo>
                  <a:pt x="153" y="139"/>
                  <a:pt x="153" y="139"/>
                  <a:pt x="153" y="139"/>
                </a:cubicBezTo>
                <a:lnTo>
                  <a:pt x="153" y="74"/>
                </a:lnTo>
                <a:close/>
                <a:moveTo>
                  <a:pt x="183" y="74"/>
                </a:moveTo>
                <a:cubicBezTo>
                  <a:pt x="204" y="74"/>
                  <a:pt x="204" y="74"/>
                  <a:pt x="204" y="74"/>
                </a:cubicBezTo>
                <a:cubicBezTo>
                  <a:pt x="241" y="139"/>
                  <a:pt x="241" y="139"/>
                  <a:pt x="241" y="139"/>
                </a:cubicBezTo>
                <a:cubicBezTo>
                  <a:pt x="202" y="139"/>
                  <a:pt x="202" y="139"/>
                  <a:pt x="202" y="139"/>
                </a:cubicBezTo>
                <a:lnTo>
                  <a:pt x="183" y="74"/>
                </a:lnTo>
                <a:close/>
                <a:moveTo>
                  <a:pt x="18" y="130"/>
                </a:moveTo>
                <a:cubicBezTo>
                  <a:pt x="18" y="121"/>
                  <a:pt x="18" y="121"/>
                  <a:pt x="18" y="121"/>
                </a:cubicBezTo>
                <a:cubicBezTo>
                  <a:pt x="18" y="119"/>
                  <a:pt x="19" y="117"/>
                  <a:pt x="20" y="115"/>
                </a:cubicBezTo>
                <a:cubicBezTo>
                  <a:pt x="48" y="78"/>
                  <a:pt x="48" y="78"/>
                  <a:pt x="48" y="78"/>
                </a:cubicBezTo>
                <a:cubicBezTo>
                  <a:pt x="50" y="76"/>
                  <a:pt x="53" y="74"/>
                  <a:pt x="55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3" y="139"/>
                  <a:pt x="18" y="135"/>
                  <a:pt x="18" y="130"/>
                </a:cubicBezTo>
                <a:close/>
                <a:moveTo>
                  <a:pt x="185" y="278"/>
                </a:moveTo>
                <a:cubicBezTo>
                  <a:pt x="116" y="278"/>
                  <a:pt x="116" y="278"/>
                  <a:pt x="116" y="278"/>
                </a:cubicBezTo>
                <a:cubicBezTo>
                  <a:pt x="116" y="185"/>
                  <a:pt x="116" y="185"/>
                  <a:pt x="116" y="185"/>
                </a:cubicBezTo>
                <a:cubicBezTo>
                  <a:pt x="185" y="185"/>
                  <a:pt x="185" y="185"/>
                  <a:pt x="185" y="185"/>
                </a:cubicBezTo>
                <a:lnTo>
                  <a:pt x="185" y="278"/>
                </a:lnTo>
                <a:close/>
                <a:moveTo>
                  <a:pt x="250" y="278"/>
                </a:moveTo>
                <a:cubicBezTo>
                  <a:pt x="194" y="278"/>
                  <a:pt x="194" y="278"/>
                  <a:pt x="194" y="278"/>
                </a:cubicBezTo>
                <a:cubicBezTo>
                  <a:pt x="194" y="185"/>
                  <a:pt x="194" y="185"/>
                  <a:pt x="194" y="185"/>
                </a:cubicBezTo>
                <a:cubicBezTo>
                  <a:pt x="194" y="180"/>
                  <a:pt x="190" y="176"/>
                  <a:pt x="185" y="176"/>
                </a:cubicBezTo>
                <a:cubicBezTo>
                  <a:pt x="116" y="176"/>
                  <a:pt x="116" y="176"/>
                  <a:pt x="116" y="176"/>
                </a:cubicBezTo>
                <a:cubicBezTo>
                  <a:pt x="111" y="176"/>
                  <a:pt x="106" y="180"/>
                  <a:pt x="106" y="185"/>
                </a:cubicBezTo>
                <a:cubicBezTo>
                  <a:pt x="106" y="278"/>
                  <a:pt x="106" y="278"/>
                  <a:pt x="106" y="278"/>
                </a:cubicBezTo>
                <a:cubicBezTo>
                  <a:pt x="46" y="278"/>
                  <a:pt x="46" y="278"/>
                  <a:pt x="46" y="278"/>
                </a:cubicBezTo>
                <a:cubicBezTo>
                  <a:pt x="46" y="158"/>
                  <a:pt x="46" y="158"/>
                  <a:pt x="46" y="158"/>
                </a:cubicBezTo>
                <a:cubicBezTo>
                  <a:pt x="250" y="158"/>
                  <a:pt x="250" y="158"/>
                  <a:pt x="250" y="158"/>
                </a:cubicBezTo>
                <a:lnTo>
                  <a:pt x="250" y="278"/>
                </a:lnTo>
                <a:close/>
                <a:moveTo>
                  <a:pt x="278" y="130"/>
                </a:moveTo>
                <a:cubicBezTo>
                  <a:pt x="278" y="135"/>
                  <a:pt x="273" y="139"/>
                  <a:pt x="268" y="139"/>
                </a:cubicBezTo>
                <a:cubicBezTo>
                  <a:pt x="251" y="139"/>
                  <a:pt x="251" y="139"/>
                  <a:pt x="251" y="139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41" y="74"/>
                  <a:pt x="241" y="74"/>
                  <a:pt x="241" y="74"/>
                </a:cubicBezTo>
                <a:cubicBezTo>
                  <a:pt x="241" y="74"/>
                  <a:pt x="241" y="74"/>
                  <a:pt x="241" y="74"/>
                </a:cubicBezTo>
                <a:cubicBezTo>
                  <a:pt x="243" y="74"/>
                  <a:pt x="246" y="76"/>
                  <a:pt x="248" y="78"/>
                </a:cubicBezTo>
                <a:cubicBezTo>
                  <a:pt x="276" y="115"/>
                  <a:pt x="276" y="115"/>
                  <a:pt x="276" y="115"/>
                </a:cubicBezTo>
                <a:cubicBezTo>
                  <a:pt x="277" y="117"/>
                  <a:pt x="278" y="119"/>
                  <a:pt x="278" y="121"/>
                </a:cubicBezTo>
                <a:lnTo>
                  <a:pt x="278" y="1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1365967" y="2416640"/>
            <a:ext cx="1941513" cy="446088"/>
          </a:xfrm>
          <a:prstGeom prst="rect">
            <a:avLst/>
          </a:prstGeom>
          <a:solidFill>
            <a:srgbClr val="91B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3873265" y="2403940"/>
            <a:ext cx="1941512" cy="44767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6445332" y="2416005"/>
            <a:ext cx="1941513" cy="446088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1708150" y="2465070"/>
            <a:ext cx="125666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d-ID" sz="1600" b="1" dirty="0" smtClean="0">
                <a:solidFill>
                  <a:schemeClr val="bg1"/>
                </a:solidFill>
              </a:rPr>
              <a:t>Spring boot</a:t>
            </a:r>
            <a:endParaRPr lang="en-US" altLang="id-ID" sz="1600" b="1" dirty="0" smtClean="0">
              <a:solidFill>
                <a:schemeClr val="bg1"/>
              </a:solidFill>
            </a:endParaRPr>
          </a:p>
        </p:txBody>
      </p:sp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4239342" y="2444263"/>
            <a:ext cx="120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d-ID" b="1" dirty="0" smtClean="0">
                <a:solidFill>
                  <a:schemeClr val="bg1"/>
                </a:solidFill>
              </a:rPr>
              <a:t>Angular</a:t>
            </a:r>
            <a:endParaRPr lang="en-US" altLang="id-ID" b="1" dirty="0" smtClean="0">
              <a:solidFill>
                <a:schemeClr val="bg1"/>
              </a:solidFill>
            </a:endParaRPr>
          </a:p>
        </p:txBody>
      </p:sp>
      <p:sp>
        <p:nvSpPr>
          <p:cNvPr id="31" name="TextBox 34"/>
          <p:cNvSpPr txBox="1">
            <a:spLocks noChangeArrowheads="1"/>
          </p:cNvSpPr>
          <p:nvPr/>
        </p:nvSpPr>
        <p:spPr bwMode="auto">
          <a:xfrm>
            <a:off x="6723414" y="2464977"/>
            <a:ext cx="133249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d-ID" b="1" dirty="0" smtClean="0">
                <a:solidFill>
                  <a:schemeClr val="bg1"/>
                </a:solidFill>
              </a:rPr>
              <a:t>My SQL</a:t>
            </a:r>
            <a:endParaRPr lang="en-US" altLang="id-ID" b="1" dirty="0" smtClean="0">
              <a:solidFill>
                <a:schemeClr val="bg1"/>
              </a:solidFill>
            </a:endParaRPr>
          </a:p>
        </p:txBody>
      </p:sp>
      <p:sp>
        <p:nvSpPr>
          <p:cNvPr id="38" name="TextBox 9"/>
          <p:cNvSpPr txBox="1">
            <a:spLocks noChangeAspect="1"/>
          </p:cNvSpPr>
          <p:nvPr/>
        </p:nvSpPr>
        <p:spPr>
          <a:xfrm>
            <a:off x="3872455" y="654574"/>
            <a:ext cx="444708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Công nghệ sử dụng</a:t>
            </a:r>
            <a:endParaRPr lang="id-ID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4401127" y="1204556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337864" y="3102392"/>
            <a:ext cx="1956552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Sử dụng spring boot cho phần back-end của hệ thống.Đây là bộ khung phổ biến nhất áp dụng cho nhiều dự án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58396" y="3136666"/>
            <a:ext cx="1956552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Là một thư viện của javascript nhằm việc đơn giản hóa việc phát triển giao diện người dùng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45231" y="3103089"/>
            <a:ext cx="1956552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Là hệ quản trị dữ liệu mã nguồn mở phổ biến nhất thế giới và được các nhà phát triển rất ưa chuộng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5"/>
          <p:cNvCxnSpPr/>
          <p:nvPr/>
        </p:nvCxnSpPr>
        <p:spPr>
          <a:xfrm>
            <a:off x="965993" y="5049025"/>
            <a:ext cx="10260013" cy="0"/>
          </a:xfrm>
          <a:prstGeom prst="line">
            <a:avLst/>
          </a:prstGeom>
          <a:ln w="12700">
            <a:solidFill>
              <a:srgbClr val="56AD98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ngul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1185" y="1613535"/>
            <a:ext cx="885825" cy="780415"/>
          </a:xfrm>
          <a:prstGeom prst="rect">
            <a:avLst/>
          </a:prstGeom>
        </p:spPr>
      </p:pic>
      <p:pic>
        <p:nvPicPr>
          <p:cNvPr id="34" name="Picture 33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5" y="1675765"/>
            <a:ext cx="1025525" cy="650240"/>
          </a:xfrm>
          <a:prstGeom prst="rect">
            <a:avLst/>
          </a:prstGeom>
        </p:spPr>
      </p:pic>
      <p:pic>
        <p:nvPicPr>
          <p:cNvPr id="35" name="Picture 34" descr="tải xuố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35" y="1684020"/>
            <a:ext cx="749935" cy="640080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8765305" y="2413465"/>
            <a:ext cx="1941512" cy="447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2" name="TextBox 35"/>
          <p:cNvSpPr txBox="1">
            <a:spLocks noChangeArrowheads="1"/>
          </p:cNvSpPr>
          <p:nvPr/>
        </p:nvSpPr>
        <p:spPr bwMode="auto">
          <a:xfrm>
            <a:off x="9129035" y="2457993"/>
            <a:ext cx="116665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d-ID" b="1" dirty="0" smtClean="0">
                <a:solidFill>
                  <a:schemeClr val="bg1"/>
                </a:solidFill>
              </a:rPr>
              <a:t>Postman</a:t>
            </a:r>
            <a:endParaRPr lang="en-US" altLang="id-ID" b="1" dirty="0" smtClean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57839" y="3135552"/>
            <a:ext cx="1956552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Postman là một nền tảng API dành cho các nhà phát triển thiết kế, xây dựng, thử nghiệm và lặp lại các API của họ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postm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1610360"/>
            <a:ext cx="781050" cy="78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220787" y="1867477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4143375" y="1499235"/>
            <a:ext cx="3544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id-ID">
                <a:sym typeface="+mn-ea"/>
              </a:rPr>
              <a:t>Biểu đồ luồng dữ liệu mức ngữ cảnh</a:t>
            </a:r>
            <a:endParaRPr lang="en-US"/>
          </a:p>
        </p:txBody>
      </p:sp>
      <p:pic>
        <p:nvPicPr>
          <p:cNvPr id="11" name="Picture 10" descr="Untitled Diagram-Trang-4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965" y="2651760"/>
            <a:ext cx="7058025" cy="20574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642360" y="2345055"/>
            <a:ext cx="1583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Đáp ứng chức năng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3710305" y="4709160"/>
            <a:ext cx="1515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Yêu cầu chức năng</a:t>
            </a:r>
            <a:endParaRPr lang="en-US" sz="1400"/>
          </a:p>
        </p:txBody>
      </p:sp>
      <p:sp>
        <p:nvSpPr>
          <p:cNvPr id="14" name="Text Box 13"/>
          <p:cNvSpPr txBox="1"/>
          <p:nvPr/>
        </p:nvSpPr>
        <p:spPr>
          <a:xfrm>
            <a:off x="6506845" y="2345055"/>
            <a:ext cx="1515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Yêu cầu chức năng</a:t>
            </a:r>
            <a:endParaRPr 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6472555" y="4709160"/>
            <a:ext cx="1583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Đáp ứng chức năng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0"/>
          <p:cNvSpPr txBox="1"/>
          <p:nvPr/>
        </p:nvSpPr>
        <p:spPr>
          <a:xfrm>
            <a:off x="3046730" y="680808"/>
            <a:ext cx="60985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 sz="3200" dirty="0" smtClean="0">
                <a:solidFill>
                  <a:schemeClr val="bg1">
                    <a:lumMod val="50000"/>
                  </a:schemeClr>
                </a:solidFill>
              </a:rPr>
              <a:t>Sơ đồ phân cấp chức năng hệ thống</a:t>
            </a:r>
            <a:endParaRPr lang="en-US" altLang="id-ID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01127" y="1264112"/>
            <a:ext cx="338974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2D050"/>
              </a:gs>
              <a:gs pos="40000">
                <a:srgbClr val="00B050"/>
              </a:gs>
              <a:gs pos="100000">
                <a:srgbClr val="00B0F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19" descr="fun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1397635"/>
            <a:ext cx="11415395" cy="566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atego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86360"/>
            <a:ext cx="3427095" cy="2957195"/>
          </a:xfrm>
          <a:prstGeom prst="rect">
            <a:avLst/>
          </a:prstGeom>
        </p:spPr>
      </p:pic>
      <p:pic>
        <p:nvPicPr>
          <p:cNvPr id="37" name="Picture 36" descr="or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3462655"/>
            <a:ext cx="4168140" cy="2903855"/>
          </a:xfrm>
          <a:prstGeom prst="rect">
            <a:avLst/>
          </a:prstGeom>
        </p:spPr>
      </p:pic>
      <p:pic>
        <p:nvPicPr>
          <p:cNvPr id="38" name="Picture 37" descr="produ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116840"/>
            <a:ext cx="4168775" cy="2926715"/>
          </a:xfrm>
          <a:prstGeom prst="rect">
            <a:avLst/>
          </a:prstGeom>
        </p:spPr>
      </p:pic>
      <p:pic>
        <p:nvPicPr>
          <p:cNvPr id="39" name="Picture 38" descr="us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05" y="3241675"/>
            <a:ext cx="3511550" cy="31248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3435350"/>
            <a:ext cx="3792220" cy="2811780"/>
          </a:xfrm>
          <a:prstGeom prst="rect">
            <a:avLst/>
          </a:prstGeom>
        </p:spPr>
      </p:pic>
      <p:pic>
        <p:nvPicPr>
          <p:cNvPr id="22" name="Picture 21" descr="produc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198755"/>
            <a:ext cx="3983355" cy="3056890"/>
          </a:xfrm>
          <a:prstGeom prst="rect">
            <a:avLst/>
          </a:prstGeom>
        </p:spPr>
      </p:pic>
      <p:pic>
        <p:nvPicPr>
          <p:cNvPr id="23" name="Picture 22" descr="purchar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45" y="3435350"/>
            <a:ext cx="4016375" cy="2811780"/>
          </a:xfrm>
          <a:prstGeom prst="rect">
            <a:avLst/>
          </a:prstGeom>
        </p:spPr>
      </p:pic>
      <p:pic>
        <p:nvPicPr>
          <p:cNvPr id="24" name="Picture 23" descr="user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05" y="198755"/>
            <a:ext cx="3589655" cy="2877185"/>
          </a:xfrm>
          <a:prstGeom prst="rect">
            <a:avLst/>
          </a:prstGeom>
        </p:spPr>
      </p:pic>
      <p:pic>
        <p:nvPicPr>
          <p:cNvPr id="27" name="Picture 26" descr="cm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575" y="582930"/>
            <a:ext cx="3119120" cy="2105025"/>
          </a:xfrm>
          <a:prstGeom prst="rect">
            <a:avLst/>
          </a:prstGeom>
        </p:spPr>
      </p:pic>
      <p:pic>
        <p:nvPicPr>
          <p:cNvPr id="28" name="Picture 27" descr="wishli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260" y="3564255"/>
            <a:ext cx="2451735" cy="21164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1704</Words>
  <Application>WPS Presentation</Application>
  <PresentationFormat>宽屏</PresentationFormat>
  <Paragraphs>111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Calibri</vt:lpstr>
      <vt:lpstr>Roboto</vt:lpstr>
      <vt:lpstr>Ubuntu</vt:lpstr>
      <vt:lpstr>Lato</vt:lpstr>
      <vt:lpstr>Arial Unicode MS</vt:lpstr>
      <vt:lpstr>Calibri Light</vt:lpstr>
      <vt:lpstr>Yu Gothic UI</vt:lpstr>
      <vt:lpstr>Wide Latin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钟丽华</dc:creator>
  <cp:lastModifiedBy>Acer</cp:lastModifiedBy>
  <cp:revision>76</cp:revision>
  <dcterms:created xsi:type="dcterms:W3CDTF">2016-01-11T15:21:00Z</dcterms:created>
  <dcterms:modified xsi:type="dcterms:W3CDTF">2022-07-22T10:48:27Z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1033-11.2.0.11191</vt:lpwstr>
  </property>
  <property fmtid="{D5CDD505-2E9C-101B-9397-08002B2CF9AE}" pid="3" name="ICV">
    <vt:lpwstr>C0A94D572FE34A909327F3D42C14C26B</vt:lpwstr>
  </property>
</Properties>
</file>